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60" r:id="rId2"/>
    <p:sldId id="269" r:id="rId3"/>
    <p:sldId id="263" r:id="rId4"/>
    <p:sldId id="270" r:id="rId5"/>
    <p:sldId id="271" r:id="rId6"/>
    <p:sldId id="274" r:id="rId7"/>
    <p:sldId id="275" r:id="rId8"/>
    <p:sldId id="264" r:id="rId9"/>
    <p:sldId id="261" r:id="rId10"/>
    <p:sldId id="267" r:id="rId11"/>
    <p:sldId id="262" r:id="rId12"/>
    <p:sldId id="265" r:id="rId13"/>
    <p:sldId id="266" r:id="rId14"/>
    <p:sldId id="268" r:id="rId15"/>
    <p:sldId id="272" r:id="rId16"/>
    <p:sldId id="276" r:id="rId1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434343"/>
    <a:srgbClr val="F8F8F8"/>
    <a:srgbClr val="B2B2B2"/>
    <a:srgbClr val="5F5F5F"/>
    <a:srgbClr val="0C0500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355" y="62"/>
      </p:cViewPr>
      <p:guideLst>
        <p:guide orient="horz" pos="2183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8" d="100"/>
          <a:sy n="98" d="100"/>
        </p:scale>
        <p:origin x="351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DA685-47BE-4860-AB35-A33BA953F4D1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523450-6DB2-455B-A71C-B2D311B96B9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27599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0"/>
            <a:ext cx="12192000" cy="1162422"/>
            <a:chOff x="0" y="0"/>
            <a:chExt cx="12192000" cy="1162422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1077362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Rectangle 4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15900" dist="38100" dir="16200000" rotWithShape="0">
                <a:prstClr val="black">
                  <a:alpha val="6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grpSp>
        <p:nvGrpSpPr>
          <p:cNvPr id="6" name="Group 5"/>
          <p:cNvGrpSpPr/>
          <p:nvPr userDrawn="1"/>
        </p:nvGrpSpPr>
        <p:grpSpPr>
          <a:xfrm flipV="1">
            <a:off x="0" y="5695578"/>
            <a:ext cx="12192000" cy="1162422"/>
            <a:chOff x="0" y="0"/>
            <a:chExt cx="12192000" cy="1162422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1077362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Rectangle 8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54000" dist="381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</p:spTree>
    <p:extLst>
      <p:ext uri="{BB962C8B-B14F-4D97-AF65-F5344CB8AC3E}">
        <p14:creationId xmlns:p14="http://schemas.microsoft.com/office/powerpoint/2010/main" val="245834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0"/>
            <a:ext cx="12192000" cy="2286886"/>
            <a:chOff x="0" y="-1124464"/>
            <a:chExt cx="12192000" cy="2286886"/>
          </a:xfrm>
        </p:grpSpPr>
        <p:sp>
          <p:nvSpPr>
            <p:cNvPr id="3" name="Rectangle 2"/>
            <p:cNvSpPr/>
            <p:nvPr/>
          </p:nvSpPr>
          <p:spPr>
            <a:xfrm>
              <a:off x="0" y="-1124464"/>
              <a:ext cx="12192000" cy="2201826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Rectangle 4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15900" dist="38100" dir="16200000" rotWithShape="0">
                <a:prstClr val="black">
                  <a:alpha val="6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grpSp>
        <p:nvGrpSpPr>
          <p:cNvPr id="6" name="Group 5"/>
          <p:cNvGrpSpPr/>
          <p:nvPr userDrawn="1"/>
        </p:nvGrpSpPr>
        <p:grpSpPr>
          <a:xfrm flipV="1">
            <a:off x="0" y="4645254"/>
            <a:ext cx="12192000" cy="2212745"/>
            <a:chOff x="0" y="-1050323"/>
            <a:chExt cx="12192000" cy="2212745"/>
          </a:xfrm>
        </p:grpSpPr>
        <p:sp>
          <p:nvSpPr>
            <p:cNvPr id="7" name="Rectangle 6"/>
            <p:cNvSpPr/>
            <p:nvPr/>
          </p:nvSpPr>
          <p:spPr>
            <a:xfrm>
              <a:off x="0" y="-1050323"/>
              <a:ext cx="12192000" cy="2127687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Rectangle 8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54000" dist="381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</p:spTree>
    <p:extLst>
      <p:ext uri="{BB962C8B-B14F-4D97-AF65-F5344CB8AC3E}">
        <p14:creationId xmlns:p14="http://schemas.microsoft.com/office/powerpoint/2010/main" val="2610176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1164607"/>
            <a:ext cx="12192000" cy="4762321"/>
            <a:chOff x="0" y="1164607"/>
            <a:chExt cx="12192000" cy="4762321"/>
          </a:xfrm>
        </p:grpSpPr>
        <p:grpSp>
          <p:nvGrpSpPr>
            <p:cNvPr id="3" name="Group 2"/>
            <p:cNvGrpSpPr/>
            <p:nvPr/>
          </p:nvGrpSpPr>
          <p:grpSpPr>
            <a:xfrm>
              <a:off x="0" y="1301029"/>
              <a:ext cx="12192000" cy="4625899"/>
              <a:chOff x="0" y="-3463477"/>
              <a:chExt cx="12192000" cy="4625899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0" y="-3463477"/>
                <a:ext cx="12192000" cy="4540840"/>
              </a:xfrm>
              <a:prstGeom prst="rect">
                <a:avLst/>
              </a:prstGeom>
              <a:pattFill prst="pct90">
                <a:fgClr>
                  <a:schemeClr val="accent1"/>
                </a:fgClr>
                <a:bgClr>
                  <a:schemeClr val="bg1">
                    <a:lumMod val="5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0" y="1077362"/>
                <a:ext cx="12192000" cy="8506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24000">
                    <a:schemeClr val="accent1">
                      <a:lumMod val="45000"/>
                      <a:lumOff val="55000"/>
                    </a:schemeClr>
                  </a:gs>
                  <a:gs pos="97000">
                    <a:srgbClr val="5F5F5F"/>
                  </a:gs>
                  <a:gs pos="76000">
                    <a:srgbClr val="CCCCCC"/>
                  </a:gs>
                  <a:gs pos="63000">
                    <a:srgbClr val="5F5F5F"/>
                  </a:gs>
                  <a:gs pos="52000">
                    <a:srgbClr val="FFFFFF"/>
                  </a:gs>
                  <a:gs pos="41000">
                    <a:schemeClr val="accent1">
                      <a:lumMod val="30000"/>
                      <a:lumOff val="7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9" name="Rectangle 8"/>
              <p:cNvSpPr/>
              <p:nvPr/>
            </p:nvSpPr>
            <p:spPr>
              <a:xfrm flipH="1">
                <a:off x="0" y="1051681"/>
                <a:ext cx="12192000" cy="36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24000">
                    <a:schemeClr val="accent1">
                      <a:lumMod val="45000"/>
                      <a:lumOff val="55000"/>
                    </a:schemeClr>
                  </a:gs>
                  <a:gs pos="97000">
                    <a:srgbClr val="5F5F5F"/>
                  </a:gs>
                  <a:gs pos="76000">
                    <a:srgbClr val="CCCCCC"/>
                  </a:gs>
                  <a:gs pos="63000">
                    <a:srgbClr val="5F5F5F"/>
                  </a:gs>
                  <a:gs pos="52000">
                    <a:srgbClr val="FFFFFF"/>
                  </a:gs>
                  <a:gs pos="41000">
                    <a:schemeClr val="accent1">
                      <a:lumMod val="30000"/>
                      <a:lumOff val="7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215900" dist="38100" dir="16200000" rotWithShape="0">
                  <a:prstClr val="black">
                    <a:alpha val="6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</p:grpSp>
        <p:grpSp>
          <p:nvGrpSpPr>
            <p:cNvPr id="4" name="Group 3"/>
            <p:cNvGrpSpPr/>
            <p:nvPr/>
          </p:nvGrpSpPr>
          <p:grpSpPr>
            <a:xfrm flipV="1">
              <a:off x="0" y="1164607"/>
              <a:ext cx="12192000" cy="110741"/>
              <a:chOff x="0" y="1051681"/>
              <a:chExt cx="12192000" cy="110741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0" y="1077362"/>
                <a:ext cx="12192000" cy="8506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24000">
                    <a:schemeClr val="accent1">
                      <a:lumMod val="45000"/>
                      <a:lumOff val="55000"/>
                    </a:schemeClr>
                  </a:gs>
                  <a:gs pos="97000">
                    <a:srgbClr val="5F5F5F"/>
                  </a:gs>
                  <a:gs pos="76000">
                    <a:srgbClr val="CCCCCC"/>
                  </a:gs>
                  <a:gs pos="63000">
                    <a:srgbClr val="5F5F5F"/>
                  </a:gs>
                  <a:gs pos="52000">
                    <a:srgbClr val="FFFFFF"/>
                  </a:gs>
                  <a:gs pos="41000">
                    <a:schemeClr val="accent1">
                      <a:lumMod val="30000"/>
                      <a:lumOff val="7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6" name="Rectangle 5"/>
              <p:cNvSpPr/>
              <p:nvPr/>
            </p:nvSpPr>
            <p:spPr>
              <a:xfrm flipH="1">
                <a:off x="0" y="1051681"/>
                <a:ext cx="12192000" cy="36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24000">
                    <a:schemeClr val="accent1">
                      <a:lumMod val="45000"/>
                      <a:lumOff val="55000"/>
                    </a:schemeClr>
                  </a:gs>
                  <a:gs pos="97000">
                    <a:srgbClr val="5F5F5F"/>
                  </a:gs>
                  <a:gs pos="76000">
                    <a:srgbClr val="CCCCCC"/>
                  </a:gs>
                  <a:gs pos="63000">
                    <a:srgbClr val="5F5F5F"/>
                  </a:gs>
                  <a:gs pos="52000">
                    <a:srgbClr val="FFFFFF"/>
                  </a:gs>
                  <a:gs pos="41000">
                    <a:schemeClr val="accent1">
                      <a:lumMod val="30000"/>
                      <a:lumOff val="7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254000" dist="38100" dir="5400000" algn="t" rotWithShape="0">
                  <a:prstClr val="black">
                    <a:alpha val="8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</p:grpSp>
      </p:grpSp>
      <p:sp>
        <p:nvSpPr>
          <p:cNvPr id="11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3677862" y="1823490"/>
            <a:ext cx="4836276" cy="2820700"/>
          </a:xfrm>
          <a:solidFill>
            <a:srgbClr val="B2B2B2"/>
          </a:solidFill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7260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29"/>
          </p:nvPr>
        </p:nvSpPr>
        <p:spPr>
          <a:xfrm>
            <a:off x="1162423" y="1334515"/>
            <a:ext cx="3440791" cy="4177503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37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37 w 10000"/>
              <a:gd name="connsiteY4" fmla="*/ 2081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10000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59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28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44 w 10012"/>
              <a:gd name="connsiteY3" fmla="*/ 8132 h 10000"/>
              <a:gd name="connsiteX4" fmla="*/ 2 w 10012"/>
              <a:gd name="connsiteY4" fmla="*/ 2097 h 10000"/>
              <a:gd name="connsiteX0" fmla="*/ 5 w 9968"/>
              <a:gd name="connsiteY0" fmla="*/ 2081 h 10000"/>
              <a:gd name="connsiteX1" fmla="*/ 9968 w 9968"/>
              <a:gd name="connsiteY1" fmla="*/ 0 h 10000"/>
              <a:gd name="connsiteX2" fmla="*/ 9968 w 9968"/>
              <a:gd name="connsiteY2" fmla="*/ 10000 h 10000"/>
              <a:gd name="connsiteX3" fmla="*/ 0 w 9968"/>
              <a:gd name="connsiteY3" fmla="*/ 8132 h 10000"/>
              <a:gd name="connsiteX4" fmla="*/ 5 w 9968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7 w 10002"/>
              <a:gd name="connsiteY0" fmla="*/ 2081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8132 h 10000"/>
              <a:gd name="connsiteX4" fmla="*/ 7 w 10002"/>
              <a:gd name="connsiteY4" fmla="*/ 208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2" h="10000">
                <a:moveTo>
                  <a:pt x="7" y="2081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8132"/>
                </a:lnTo>
                <a:cubicBezTo>
                  <a:pt x="-10" y="8139"/>
                  <a:pt x="20" y="3271"/>
                  <a:pt x="7" y="2081"/>
                </a:cubicBezTo>
                <a:close/>
              </a:path>
            </a:pathLst>
          </a:custGeom>
          <a:noFill/>
          <a:effectLst>
            <a:outerShdw blurRad="571500" dist="2413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30"/>
          </p:nvPr>
        </p:nvSpPr>
        <p:spPr>
          <a:xfrm flipH="1">
            <a:off x="4601023" y="1334515"/>
            <a:ext cx="1380579" cy="4177503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37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37 w 10000"/>
              <a:gd name="connsiteY4" fmla="*/ 2081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10000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59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28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44 w 10012"/>
              <a:gd name="connsiteY3" fmla="*/ 8132 h 10000"/>
              <a:gd name="connsiteX4" fmla="*/ 2 w 10012"/>
              <a:gd name="connsiteY4" fmla="*/ 2097 h 10000"/>
              <a:gd name="connsiteX0" fmla="*/ 5 w 9968"/>
              <a:gd name="connsiteY0" fmla="*/ 2081 h 10000"/>
              <a:gd name="connsiteX1" fmla="*/ 9968 w 9968"/>
              <a:gd name="connsiteY1" fmla="*/ 0 h 10000"/>
              <a:gd name="connsiteX2" fmla="*/ 9968 w 9968"/>
              <a:gd name="connsiteY2" fmla="*/ 10000 h 10000"/>
              <a:gd name="connsiteX3" fmla="*/ 0 w 9968"/>
              <a:gd name="connsiteY3" fmla="*/ 8132 h 10000"/>
              <a:gd name="connsiteX4" fmla="*/ 5 w 9968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7 w 10002"/>
              <a:gd name="connsiteY0" fmla="*/ 2081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8132 h 10000"/>
              <a:gd name="connsiteX4" fmla="*/ 7 w 10002"/>
              <a:gd name="connsiteY4" fmla="*/ 2081 h 10000"/>
              <a:gd name="connsiteX0" fmla="*/ 7 w 10002"/>
              <a:gd name="connsiteY0" fmla="*/ 2081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8812 h 10000"/>
              <a:gd name="connsiteX4" fmla="*/ 7 w 10002"/>
              <a:gd name="connsiteY4" fmla="*/ 208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2" h="10000">
                <a:moveTo>
                  <a:pt x="7" y="2081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8812"/>
                </a:lnTo>
                <a:cubicBezTo>
                  <a:pt x="-10" y="8819"/>
                  <a:pt x="20" y="3271"/>
                  <a:pt x="7" y="2081"/>
                </a:cubicBezTo>
                <a:close/>
              </a:path>
            </a:pathLst>
          </a:custGeom>
          <a:noFill/>
          <a:effectLst>
            <a:outerShdw blurRad="571500" dist="2413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15" name="Picture Placeholder 10"/>
          <p:cNvSpPr>
            <a:spLocks noGrp="1"/>
          </p:cNvSpPr>
          <p:nvPr>
            <p:ph type="pic" sz="quarter" idx="31"/>
          </p:nvPr>
        </p:nvSpPr>
        <p:spPr>
          <a:xfrm>
            <a:off x="5979478" y="1614825"/>
            <a:ext cx="1468985" cy="3897193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37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37 w 10000"/>
              <a:gd name="connsiteY4" fmla="*/ 2081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10000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59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28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44 w 10012"/>
              <a:gd name="connsiteY3" fmla="*/ 8132 h 10000"/>
              <a:gd name="connsiteX4" fmla="*/ 2 w 10012"/>
              <a:gd name="connsiteY4" fmla="*/ 2097 h 10000"/>
              <a:gd name="connsiteX0" fmla="*/ 5 w 9968"/>
              <a:gd name="connsiteY0" fmla="*/ 2081 h 10000"/>
              <a:gd name="connsiteX1" fmla="*/ 9968 w 9968"/>
              <a:gd name="connsiteY1" fmla="*/ 0 h 10000"/>
              <a:gd name="connsiteX2" fmla="*/ 9968 w 9968"/>
              <a:gd name="connsiteY2" fmla="*/ 10000 h 10000"/>
              <a:gd name="connsiteX3" fmla="*/ 0 w 9968"/>
              <a:gd name="connsiteY3" fmla="*/ 8132 h 10000"/>
              <a:gd name="connsiteX4" fmla="*/ 5 w 9968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7 w 10002"/>
              <a:gd name="connsiteY0" fmla="*/ 2081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8132 h 10000"/>
              <a:gd name="connsiteX4" fmla="*/ 7 w 10002"/>
              <a:gd name="connsiteY4" fmla="*/ 2081 h 10000"/>
              <a:gd name="connsiteX0" fmla="*/ 7 w 10002"/>
              <a:gd name="connsiteY0" fmla="*/ 2081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8812 h 10000"/>
              <a:gd name="connsiteX4" fmla="*/ 7 w 10002"/>
              <a:gd name="connsiteY4" fmla="*/ 2081 h 10000"/>
              <a:gd name="connsiteX0" fmla="*/ 7 w 10002"/>
              <a:gd name="connsiteY0" fmla="*/ 1410 h 9329"/>
              <a:gd name="connsiteX1" fmla="*/ 10002 w 10002"/>
              <a:gd name="connsiteY1" fmla="*/ 0 h 9329"/>
              <a:gd name="connsiteX2" fmla="*/ 10002 w 10002"/>
              <a:gd name="connsiteY2" fmla="*/ 9329 h 9329"/>
              <a:gd name="connsiteX3" fmla="*/ 2 w 10002"/>
              <a:gd name="connsiteY3" fmla="*/ 8141 h 9329"/>
              <a:gd name="connsiteX4" fmla="*/ 7 w 10002"/>
              <a:gd name="connsiteY4" fmla="*/ 1410 h 9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2" h="9329">
                <a:moveTo>
                  <a:pt x="7" y="1410"/>
                </a:moveTo>
                <a:lnTo>
                  <a:pt x="10002" y="0"/>
                </a:lnTo>
                <a:lnTo>
                  <a:pt x="10002" y="9329"/>
                </a:lnTo>
                <a:lnTo>
                  <a:pt x="2" y="8141"/>
                </a:lnTo>
                <a:cubicBezTo>
                  <a:pt x="-10" y="8148"/>
                  <a:pt x="20" y="2600"/>
                  <a:pt x="7" y="1410"/>
                </a:cubicBezTo>
                <a:close/>
              </a:path>
            </a:pathLst>
          </a:custGeom>
          <a:noFill/>
          <a:effectLst>
            <a:outerShdw blurRad="571500" dist="2413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16" name="Picture Placeholder 10"/>
          <p:cNvSpPr>
            <a:spLocks noGrp="1"/>
          </p:cNvSpPr>
          <p:nvPr>
            <p:ph type="pic" sz="quarter" idx="32"/>
          </p:nvPr>
        </p:nvSpPr>
        <p:spPr>
          <a:xfrm flipH="1">
            <a:off x="7448463" y="1614825"/>
            <a:ext cx="1203220" cy="3897193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37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37 w 10000"/>
              <a:gd name="connsiteY4" fmla="*/ 2081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10000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59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28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44 w 10012"/>
              <a:gd name="connsiteY3" fmla="*/ 8132 h 10000"/>
              <a:gd name="connsiteX4" fmla="*/ 2 w 10012"/>
              <a:gd name="connsiteY4" fmla="*/ 2097 h 10000"/>
              <a:gd name="connsiteX0" fmla="*/ 5 w 9968"/>
              <a:gd name="connsiteY0" fmla="*/ 2081 h 10000"/>
              <a:gd name="connsiteX1" fmla="*/ 9968 w 9968"/>
              <a:gd name="connsiteY1" fmla="*/ 0 h 10000"/>
              <a:gd name="connsiteX2" fmla="*/ 9968 w 9968"/>
              <a:gd name="connsiteY2" fmla="*/ 10000 h 10000"/>
              <a:gd name="connsiteX3" fmla="*/ 0 w 9968"/>
              <a:gd name="connsiteY3" fmla="*/ 8132 h 10000"/>
              <a:gd name="connsiteX4" fmla="*/ 5 w 9968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7 w 10002"/>
              <a:gd name="connsiteY0" fmla="*/ 2081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8132 h 10000"/>
              <a:gd name="connsiteX4" fmla="*/ 7 w 10002"/>
              <a:gd name="connsiteY4" fmla="*/ 2081 h 10000"/>
              <a:gd name="connsiteX0" fmla="*/ 7 w 10002"/>
              <a:gd name="connsiteY0" fmla="*/ 2081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8812 h 10000"/>
              <a:gd name="connsiteX4" fmla="*/ 7 w 10002"/>
              <a:gd name="connsiteY4" fmla="*/ 2081 h 10000"/>
              <a:gd name="connsiteX0" fmla="*/ 7 w 10002"/>
              <a:gd name="connsiteY0" fmla="*/ 1410 h 9329"/>
              <a:gd name="connsiteX1" fmla="*/ 10002 w 10002"/>
              <a:gd name="connsiteY1" fmla="*/ 0 h 9329"/>
              <a:gd name="connsiteX2" fmla="*/ 10002 w 10002"/>
              <a:gd name="connsiteY2" fmla="*/ 9329 h 9329"/>
              <a:gd name="connsiteX3" fmla="*/ 2 w 10002"/>
              <a:gd name="connsiteY3" fmla="*/ 8141 h 9329"/>
              <a:gd name="connsiteX4" fmla="*/ 7 w 10002"/>
              <a:gd name="connsiteY4" fmla="*/ 1410 h 9329"/>
              <a:gd name="connsiteX0" fmla="*/ 36 w 10029"/>
              <a:gd name="connsiteY0" fmla="*/ 1511 h 10000"/>
              <a:gd name="connsiteX1" fmla="*/ 10029 w 10029"/>
              <a:gd name="connsiteY1" fmla="*/ 0 h 10000"/>
              <a:gd name="connsiteX2" fmla="*/ 10029 w 10029"/>
              <a:gd name="connsiteY2" fmla="*/ 10000 h 10000"/>
              <a:gd name="connsiteX3" fmla="*/ 1 w 10029"/>
              <a:gd name="connsiteY3" fmla="*/ 7493 h 10000"/>
              <a:gd name="connsiteX4" fmla="*/ 36 w 10029"/>
              <a:gd name="connsiteY4" fmla="*/ 151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29" h="10000">
                <a:moveTo>
                  <a:pt x="36" y="1511"/>
                </a:moveTo>
                <a:lnTo>
                  <a:pt x="10029" y="0"/>
                </a:lnTo>
                <a:lnTo>
                  <a:pt x="10029" y="10000"/>
                </a:lnTo>
                <a:lnTo>
                  <a:pt x="1" y="7493"/>
                </a:lnTo>
                <a:cubicBezTo>
                  <a:pt x="-11" y="7500"/>
                  <a:pt x="49" y="2787"/>
                  <a:pt x="36" y="1511"/>
                </a:cubicBezTo>
                <a:close/>
              </a:path>
            </a:pathLst>
          </a:custGeom>
          <a:noFill/>
          <a:effectLst>
            <a:outerShdw blurRad="571500" dist="2413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  <p:grpSp>
        <p:nvGrpSpPr>
          <p:cNvPr id="2" name="Group 1"/>
          <p:cNvGrpSpPr/>
          <p:nvPr userDrawn="1"/>
        </p:nvGrpSpPr>
        <p:grpSpPr>
          <a:xfrm rot="16200000">
            <a:off x="-2847789" y="2847789"/>
            <a:ext cx="6858000" cy="1162422"/>
            <a:chOff x="0" y="0"/>
            <a:chExt cx="12192000" cy="1162422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1077362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Rectangle 4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15900" dist="38100" dir="16200000" rotWithShape="0">
                <a:prstClr val="black">
                  <a:alpha val="6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17" name="Picture Placeholder 10"/>
          <p:cNvSpPr>
            <a:spLocks noGrp="1"/>
          </p:cNvSpPr>
          <p:nvPr>
            <p:ph type="pic" sz="quarter" idx="33"/>
          </p:nvPr>
        </p:nvSpPr>
        <p:spPr>
          <a:xfrm>
            <a:off x="8649559" y="1714500"/>
            <a:ext cx="1468985" cy="3254188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37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37 w 10000"/>
              <a:gd name="connsiteY4" fmla="*/ 2081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10000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12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59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28 w 10012"/>
              <a:gd name="connsiteY3" fmla="*/ 8132 h 10000"/>
              <a:gd name="connsiteX4" fmla="*/ 2 w 10012"/>
              <a:gd name="connsiteY4" fmla="*/ 2097 h 10000"/>
              <a:gd name="connsiteX0" fmla="*/ 2 w 10012"/>
              <a:gd name="connsiteY0" fmla="*/ 2097 h 10000"/>
              <a:gd name="connsiteX1" fmla="*/ 10012 w 10012"/>
              <a:gd name="connsiteY1" fmla="*/ 0 h 10000"/>
              <a:gd name="connsiteX2" fmla="*/ 10012 w 10012"/>
              <a:gd name="connsiteY2" fmla="*/ 10000 h 10000"/>
              <a:gd name="connsiteX3" fmla="*/ 44 w 10012"/>
              <a:gd name="connsiteY3" fmla="*/ 8132 h 10000"/>
              <a:gd name="connsiteX4" fmla="*/ 2 w 10012"/>
              <a:gd name="connsiteY4" fmla="*/ 2097 h 10000"/>
              <a:gd name="connsiteX0" fmla="*/ 5 w 9968"/>
              <a:gd name="connsiteY0" fmla="*/ 2081 h 10000"/>
              <a:gd name="connsiteX1" fmla="*/ 9968 w 9968"/>
              <a:gd name="connsiteY1" fmla="*/ 0 h 10000"/>
              <a:gd name="connsiteX2" fmla="*/ 9968 w 9968"/>
              <a:gd name="connsiteY2" fmla="*/ 10000 h 10000"/>
              <a:gd name="connsiteX3" fmla="*/ 0 w 9968"/>
              <a:gd name="connsiteY3" fmla="*/ 8132 h 10000"/>
              <a:gd name="connsiteX4" fmla="*/ 5 w 9968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5 w 10000"/>
              <a:gd name="connsiteY0" fmla="*/ 208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132 h 10000"/>
              <a:gd name="connsiteX4" fmla="*/ 5 w 10000"/>
              <a:gd name="connsiteY4" fmla="*/ 2081 h 10000"/>
              <a:gd name="connsiteX0" fmla="*/ 7 w 10002"/>
              <a:gd name="connsiteY0" fmla="*/ 2081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8132 h 10000"/>
              <a:gd name="connsiteX4" fmla="*/ 7 w 10002"/>
              <a:gd name="connsiteY4" fmla="*/ 2081 h 10000"/>
              <a:gd name="connsiteX0" fmla="*/ 7 w 10002"/>
              <a:gd name="connsiteY0" fmla="*/ 2081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8812 h 10000"/>
              <a:gd name="connsiteX4" fmla="*/ 7 w 10002"/>
              <a:gd name="connsiteY4" fmla="*/ 2081 h 10000"/>
              <a:gd name="connsiteX0" fmla="*/ 7 w 10002"/>
              <a:gd name="connsiteY0" fmla="*/ 1410 h 9329"/>
              <a:gd name="connsiteX1" fmla="*/ 10002 w 10002"/>
              <a:gd name="connsiteY1" fmla="*/ 0 h 9329"/>
              <a:gd name="connsiteX2" fmla="*/ 10002 w 10002"/>
              <a:gd name="connsiteY2" fmla="*/ 9329 h 9329"/>
              <a:gd name="connsiteX3" fmla="*/ 2 w 10002"/>
              <a:gd name="connsiteY3" fmla="*/ 8141 h 9329"/>
              <a:gd name="connsiteX4" fmla="*/ 7 w 10002"/>
              <a:gd name="connsiteY4" fmla="*/ 1410 h 9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2" h="9329">
                <a:moveTo>
                  <a:pt x="7" y="1410"/>
                </a:moveTo>
                <a:lnTo>
                  <a:pt x="10002" y="0"/>
                </a:lnTo>
                <a:lnTo>
                  <a:pt x="10002" y="9329"/>
                </a:lnTo>
                <a:lnTo>
                  <a:pt x="2" y="8141"/>
                </a:lnTo>
                <a:cubicBezTo>
                  <a:pt x="-10" y="8148"/>
                  <a:pt x="20" y="2600"/>
                  <a:pt x="7" y="1410"/>
                </a:cubicBezTo>
                <a:close/>
              </a:path>
            </a:pathLst>
          </a:custGeom>
          <a:noFill/>
          <a:effectLst>
            <a:outerShdw blurRad="571500" dist="2413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1553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5" grpId="0"/>
      <p:bldP spid="16" grpId="0"/>
      <p:bldP spid="17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 rot="5400000" flipH="1">
            <a:off x="8181789" y="2847789"/>
            <a:ext cx="6858000" cy="1162422"/>
            <a:chOff x="0" y="0"/>
            <a:chExt cx="12192000" cy="1162422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1077362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Rectangle 4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15900" dist="38100" dir="16200000" rotWithShape="0">
                <a:prstClr val="black">
                  <a:alpha val="6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 rot="20196289">
            <a:off x="1974229" y="1913021"/>
            <a:ext cx="2235608" cy="2236788"/>
          </a:xfrm>
          <a:solidFill>
            <a:schemeClr val="tx1">
              <a:lumMod val="25000"/>
              <a:lumOff val="75000"/>
            </a:schemeClr>
          </a:solidFill>
          <a:effectLst>
            <a:outerShdw blurRad="317500" dist="114300" dir="18900000" algn="bl" rotWithShape="0">
              <a:prstClr val="black">
                <a:alpha val="27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1"/>
          </p:nvPr>
        </p:nvSpPr>
        <p:spPr>
          <a:xfrm rot="873448">
            <a:off x="4524924" y="2490536"/>
            <a:ext cx="2235608" cy="2236788"/>
          </a:xfrm>
          <a:solidFill>
            <a:schemeClr val="tx1">
              <a:lumMod val="25000"/>
              <a:lumOff val="75000"/>
            </a:schemeClr>
          </a:solidFill>
          <a:effectLst>
            <a:outerShdw blurRad="317500" dist="114300" dir="18900000" algn="bl" rotWithShape="0">
              <a:prstClr val="black">
                <a:alpha val="27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2"/>
          </p:nvPr>
        </p:nvSpPr>
        <p:spPr>
          <a:xfrm rot="20588609">
            <a:off x="1385415" y="3789136"/>
            <a:ext cx="2792398" cy="2793872"/>
          </a:xfrm>
          <a:solidFill>
            <a:schemeClr val="tx1">
              <a:lumMod val="25000"/>
              <a:lumOff val="75000"/>
            </a:schemeClr>
          </a:solidFill>
          <a:effectLst>
            <a:outerShdw blurRad="317500" dist="114300" dir="18900000" algn="bl" rotWithShape="0">
              <a:prstClr val="black">
                <a:alpha val="27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18" name="Picture Placeholder 6"/>
          <p:cNvSpPr>
            <a:spLocks noGrp="1"/>
          </p:cNvSpPr>
          <p:nvPr>
            <p:ph type="pic" sz="quarter" idx="13"/>
          </p:nvPr>
        </p:nvSpPr>
        <p:spPr>
          <a:xfrm rot="873448">
            <a:off x="7072854" y="1156749"/>
            <a:ext cx="1445890" cy="1446654"/>
          </a:xfrm>
          <a:solidFill>
            <a:schemeClr val="tx1">
              <a:lumMod val="25000"/>
              <a:lumOff val="75000"/>
            </a:schemeClr>
          </a:solidFill>
          <a:effectLst>
            <a:outerShdw blurRad="317500" dist="114300" dir="18900000" algn="bl" rotWithShape="0">
              <a:prstClr val="black">
                <a:alpha val="27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71108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8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4" grpId="0" animBg="1"/>
      <p:bldP spid="18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2750591"/>
            <a:ext cx="12192000" cy="3581801"/>
          </a:xfrm>
          <a:noFill/>
        </p:spPr>
        <p:txBody>
          <a:bodyPr/>
          <a:lstStyle/>
          <a:p>
            <a:endParaRPr lang="uk-UA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0" y="0"/>
            <a:ext cx="12192000" cy="2750591"/>
            <a:chOff x="0" y="-1588169"/>
            <a:chExt cx="12192000" cy="2750591"/>
          </a:xfrm>
        </p:grpSpPr>
        <p:sp>
          <p:nvSpPr>
            <p:cNvPr id="3" name="Rectangle 2"/>
            <p:cNvSpPr/>
            <p:nvPr/>
          </p:nvSpPr>
          <p:spPr>
            <a:xfrm>
              <a:off x="0" y="-1588169"/>
              <a:ext cx="12192000" cy="2665531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Rectangle 4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15900" dist="38100" dir="16200000" rotWithShape="0">
                <a:prstClr val="black">
                  <a:alpha val="6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grpSp>
        <p:nvGrpSpPr>
          <p:cNvPr id="6" name="Group 5"/>
          <p:cNvGrpSpPr/>
          <p:nvPr userDrawn="1"/>
        </p:nvGrpSpPr>
        <p:grpSpPr>
          <a:xfrm flipV="1">
            <a:off x="0" y="6332392"/>
            <a:ext cx="12192000" cy="525608"/>
            <a:chOff x="0" y="636814"/>
            <a:chExt cx="12192000" cy="525608"/>
          </a:xfrm>
        </p:grpSpPr>
        <p:sp>
          <p:nvSpPr>
            <p:cNvPr id="7" name="Rectangle 6"/>
            <p:cNvSpPr/>
            <p:nvPr/>
          </p:nvSpPr>
          <p:spPr>
            <a:xfrm>
              <a:off x="0" y="636814"/>
              <a:ext cx="12192000" cy="440548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Rectangle 8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54000" dist="381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</p:spTree>
    <p:extLst>
      <p:ext uri="{BB962C8B-B14F-4D97-AF65-F5344CB8AC3E}">
        <p14:creationId xmlns:p14="http://schemas.microsoft.com/office/powerpoint/2010/main" val="1298433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0"/>
            <a:ext cx="12192000" cy="3358533"/>
            <a:chOff x="0" y="-2196111"/>
            <a:chExt cx="12192000" cy="3358533"/>
          </a:xfrm>
        </p:grpSpPr>
        <p:sp>
          <p:nvSpPr>
            <p:cNvPr id="3" name="Rectangle 2"/>
            <p:cNvSpPr/>
            <p:nvPr/>
          </p:nvSpPr>
          <p:spPr>
            <a:xfrm>
              <a:off x="0" y="-2196111"/>
              <a:ext cx="12192000" cy="3273473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Rectangle 4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15900" dist="38100" dir="16200000" rotWithShape="0">
                <a:prstClr val="black">
                  <a:alpha val="6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grpSp>
        <p:nvGrpSpPr>
          <p:cNvPr id="6" name="Group 5"/>
          <p:cNvGrpSpPr/>
          <p:nvPr userDrawn="1"/>
        </p:nvGrpSpPr>
        <p:grpSpPr>
          <a:xfrm flipV="1">
            <a:off x="0" y="5052896"/>
            <a:ext cx="12192000" cy="1805104"/>
            <a:chOff x="0" y="-642682"/>
            <a:chExt cx="12192000" cy="1805104"/>
          </a:xfrm>
        </p:grpSpPr>
        <p:sp>
          <p:nvSpPr>
            <p:cNvPr id="7" name="Rectangle 6"/>
            <p:cNvSpPr/>
            <p:nvPr/>
          </p:nvSpPr>
          <p:spPr>
            <a:xfrm>
              <a:off x="0" y="-642682"/>
              <a:ext cx="12192000" cy="1720044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Rectangle 8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54000" dist="381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</p:spTree>
    <p:extLst>
      <p:ext uri="{BB962C8B-B14F-4D97-AF65-F5344CB8AC3E}">
        <p14:creationId xmlns:p14="http://schemas.microsoft.com/office/powerpoint/2010/main" val="1966736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1549051"/>
            <a:ext cx="12192000" cy="2992439"/>
          </a:xfrm>
          <a:noFill/>
        </p:spPr>
        <p:txBody>
          <a:bodyPr/>
          <a:lstStyle/>
          <a:p>
            <a:endParaRPr lang="uk-UA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0" y="0"/>
            <a:ext cx="12192000" cy="1523370"/>
            <a:chOff x="0" y="-360948"/>
            <a:chExt cx="12192000" cy="1523370"/>
          </a:xfrm>
        </p:grpSpPr>
        <p:sp>
          <p:nvSpPr>
            <p:cNvPr id="3" name="Rectangle 2"/>
            <p:cNvSpPr/>
            <p:nvPr/>
          </p:nvSpPr>
          <p:spPr>
            <a:xfrm>
              <a:off x="0" y="-360948"/>
              <a:ext cx="12192000" cy="1438310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Rectangle 4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15900" dist="38100" dir="16200000" rotWithShape="0">
                <a:prstClr val="black">
                  <a:alpha val="6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grpSp>
        <p:nvGrpSpPr>
          <p:cNvPr id="6" name="Group 5"/>
          <p:cNvGrpSpPr/>
          <p:nvPr userDrawn="1"/>
        </p:nvGrpSpPr>
        <p:grpSpPr>
          <a:xfrm flipV="1">
            <a:off x="0" y="4541491"/>
            <a:ext cx="12192000" cy="2316508"/>
            <a:chOff x="0" y="-1154086"/>
            <a:chExt cx="12192000" cy="2316508"/>
          </a:xfrm>
        </p:grpSpPr>
        <p:sp>
          <p:nvSpPr>
            <p:cNvPr id="7" name="Rectangle 6"/>
            <p:cNvSpPr/>
            <p:nvPr/>
          </p:nvSpPr>
          <p:spPr>
            <a:xfrm>
              <a:off x="0" y="-1154086"/>
              <a:ext cx="12192000" cy="2231449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Rectangle 8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54000" dist="381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</p:spTree>
    <p:extLst>
      <p:ext uri="{BB962C8B-B14F-4D97-AF65-F5344CB8AC3E}">
        <p14:creationId xmlns:p14="http://schemas.microsoft.com/office/powerpoint/2010/main" val="2898468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 userDrawn="1"/>
        </p:nvGrpSpPr>
        <p:grpSpPr>
          <a:xfrm flipV="1">
            <a:off x="0" y="6332392"/>
            <a:ext cx="12192000" cy="525608"/>
            <a:chOff x="0" y="636814"/>
            <a:chExt cx="12192000" cy="525608"/>
          </a:xfrm>
        </p:grpSpPr>
        <p:sp>
          <p:nvSpPr>
            <p:cNvPr id="11" name="Rectangle 10"/>
            <p:cNvSpPr/>
            <p:nvPr/>
          </p:nvSpPr>
          <p:spPr>
            <a:xfrm>
              <a:off x="0" y="636814"/>
              <a:ext cx="12192000" cy="440548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Rectangle 12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54000" dist="381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6375400" y="1553754"/>
            <a:ext cx="4470400" cy="4165509"/>
          </a:xfrm>
          <a:custGeom>
            <a:avLst/>
            <a:gdLst>
              <a:gd name="connsiteX0" fmla="*/ 0 w 3197924"/>
              <a:gd name="connsiteY0" fmla="*/ 0 h 3154672"/>
              <a:gd name="connsiteX1" fmla="*/ 3197924 w 3197924"/>
              <a:gd name="connsiteY1" fmla="*/ 0 h 3154672"/>
              <a:gd name="connsiteX2" fmla="*/ 3197924 w 3197924"/>
              <a:gd name="connsiteY2" fmla="*/ 3154672 h 3154672"/>
              <a:gd name="connsiteX3" fmla="*/ 0 w 3197924"/>
              <a:gd name="connsiteY3" fmla="*/ 3154672 h 3154672"/>
              <a:gd name="connsiteX4" fmla="*/ 0 w 3197924"/>
              <a:gd name="connsiteY4" fmla="*/ 0 h 3154672"/>
              <a:gd name="connsiteX0" fmla="*/ 0 w 3197924"/>
              <a:gd name="connsiteY0" fmla="*/ 589547 h 3744219"/>
              <a:gd name="connsiteX1" fmla="*/ 2993387 w 3197924"/>
              <a:gd name="connsiteY1" fmla="*/ 0 h 3744219"/>
              <a:gd name="connsiteX2" fmla="*/ 3197924 w 3197924"/>
              <a:gd name="connsiteY2" fmla="*/ 3744219 h 3744219"/>
              <a:gd name="connsiteX3" fmla="*/ 0 w 3197924"/>
              <a:gd name="connsiteY3" fmla="*/ 3744219 h 3744219"/>
              <a:gd name="connsiteX4" fmla="*/ 0 w 3197924"/>
              <a:gd name="connsiteY4" fmla="*/ 589547 h 3744219"/>
              <a:gd name="connsiteX0" fmla="*/ 0 w 3197924"/>
              <a:gd name="connsiteY0" fmla="*/ 577516 h 3732188"/>
              <a:gd name="connsiteX1" fmla="*/ 2993387 w 3197924"/>
              <a:gd name="connsiteY1" fmla="*/ 0 h 3732188"/>
              <a:gd name="connsiteX2" fmla="*/ 3197924 w 3197924"/>
              <a:gd name="connsiteY2" fmla="*/ 3732188 h 3732188"/>
              <a:gd name="connsiteX3" fmla="*/ 0 w 3197924"/>
              <a:gd name="connsiteY3" fmla="*/ 3732188 h 3732188"/>
              <a:gd name="connsiteX4" fmla="*/ 0 w 3197924"/>
              <a:gd name="connsiteY4" fmla="*/ 577516 h 3732188"/>
              <a:gd name="connsiteX0" fmla="*/ 0 w 2993387"/>
              <a:gd name="connsiteY0" fmla="*/ 577516 h 3732188"/>
              <a:gd name="connsiteX1" fmla="*/ 2993387 w 2993387"/>
              <a:gd name="connsiteY1" fmla="*/ 0 h 3732188"/>
              <a:gd name="connsiteX2" fmla="*/ 2355714 w 2993387"/>
              <a:gd name="connsiteY2" fmla="*/ 2408714 h 3732188"/>
              <a:gd name="connsiteX3" fmla="*/ 0 w 2993387"/>
              <a:gd name="connsiteY3" fmla="*/ 3732188 h 3732188"/>
              <a:gd name="connsiteX4" fmla="*/ 0 w 2993387"/>
              <a:gd name="connsiteY4" fmla="*/ 577516 h 3732188"/>
              <a:gd name="connsiteX0" fmla="*/ 0 w 3005420"/>
              <a:gd name="connsiteY0" fmla="*/ 577516 h 3732188"/>
              <a:gd name="connsiteX1" fmla="*/ 2993387 w 3005420"/>
              <a:gd name="connsiteY1" fmla="*/ 0 h 3732188"/>
              <a:gd name="connsiteX2" fmla="*/ 3005420 w 3005420"/>
              <a:gd name="connsiteY2" fmla="*/ 2986230 h 3732188"/>
              <a:gd name="connsiteX3" fmla="*/ 0 w 3005420"/>
              <a:gd name="connsiteY3" fmla="*/ 3732188 h 3732188"/>
              <a:gd name="connsiteX4" fmla="*/ 0 w 3005420"/>
              <a:gd name="connsiteY4" fmla="*/ 577516 h 3732188"/>
              <a:gd name="connsiteX0" fmla="*/ 0 w 3005420"/>
              <a:gd name="connsiteY0" fmla="*/ 577516 h 2986230"/>
              <a:gd name="connsiteX1" fmla="*/ 2993387 w 3005420"/>
              <a:gd name="connsiteY1" fmla="*/ 0 h 2986230"/>
              <a:gd name="connsiteX2" fmla="*/ 3005420 w 3005420"/>
              <a:gd name="connsiteY2" fmla="*/ 2986230 h 2986230"/>
              <a:gd name="connsiteX3" fmla="*/ 12032 w 3005420"/>
              <a:gd name="connsiteY3" fmla="*/ 2420746 h 2986230"/>
              <a:gd name="connsiteX4" fmla="*/ 0 w 3005420"/>
              <a:gd name="connsiteY4" fmla="*/ 577516 h 2986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5420" h="2986230">
                <a:moveTo>
                  <a:pt x="0" y="577516"/>
                </a:moveTo>
                <a:lnTo>
                  <a:pt x="2993387" y="0"/>
                </a:lnTo>
                <a:lnTo>
                  <a:pt x="3005420" y="2986230"/>
                </a:lnTo>
                <a:lnTo>
                  <a:pt x="12032" y="2420746"/>
                </a:lnTo>
                <a:cubicBezTo>
                  <a:pt x="8021" y="1806336"/>
                  <a:pt x="4011" y="1191926"/>
                  <a:pt x="0" y="577516"/>
                </a:cubicBezTo>
                <a:close/>
              </a:path>
            </a:pathLst>
          </a:custGeom>
          <a:noFill/>
          <a:effectLst>
            <a:outerShdw blurRad="444500" dist="368300" dir="5400000" sx="96000" sy="96000" algn="ctr" rotWithShape="0">
              <a:srgbClr val="000000">
                <a:alpha val="13000"/>
              </a:srgbClr>
            </a:outerShdw>
          </a:effectLst>
        </p:spPr>
        <p:txBody>
          <a:bodyPr anchor="ctr"/>
          <a:lstStyle>
            <a:lvl1pPr marL="119063" indent="-119063" algn="ctr">
              <a:defRPr sz="1200"/>
            </a:lvl1pPr>
          </a:lstStyle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0999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flipH="1">
            <a:off x="1468412" y="1085124"/>
            <a:ext cx="3861420" cy="4709886"/>
          </a:xfrm>
          <a:custGeom>
            <a:avLst/>
            <a:gdLst>
              <a:gd name="connsiteX0" fmla="*/ 0 w 3197924"/>
              <a:gd name="connsiteY0" fmla="*/ 0 h 3154672"/>
              <a:gd name="connsiteX1" fmla="*/ 3197924 w 3197924"/>
              <a:gd name="connsiteY1" fmla="*/ 0 h 3154672"/>
              <a:gd name="connsiteX2" fmla="*/ 3197924 w 3197924"/>
              <a:gd name="connsiteY2" fmla="*/ 3154672 h 3154672"/>
              <a:gd name="connsiteX3" fmla="*/ 0 w 3197924"/>
              <a:gd name="connsiteY3" fmla="*/ 3154672 h 3154672"/>
              <a:gd name="connsiteX4" fmla="*/ 0 w 3197924"/>
              <a:gd name="connsiteY4" fmla="*/ 0 h 3154672"/>
              <a:gd name="connsiteX0" fmla="*/ 0 w 3197924"/>
              <a:gd name="connsiteY0" fmla="*/ 589547 h 3744219"/>
              <a:gd name="connsiteX1" fmla="*/ 2993387 w 3197924"/>
              <a:gd name="connsiteY1" fmla="*/ 0 h 3744219"/>
              <a:gd name="connsiteX2" fmla="*/ 3197924 w 3197924"/>
              <a:gd name="connsiteY2" fmla="*/ 3744219 h 3744219"/>
              <a:gd name="connsiteX3" fmla="*/ 0 w 3197924"/>
              <a:gd name="connsiteY3" fmla="*/ 3744219 h 3744219"/>
              <a:gd name="connsiteX4" fmla="*/ 0 w 3197924"/>
              <a:gd name="connsiteY4" fmla="*/ 589547 h 3744219"/>
              <a:gd name="connsiteX0" fmla="*/ 0 w 3197924"/>
              <a:gd name="connsiteY0" fmla="*/ 577516 h 3732188"/>
              <a:gd name="connsiteX1" fmla="*/ 2993387 w 3197924"/>
              <a:gd name="connsiteY1" fmla="*/ 0 h 3732188"/>
              <a:gd name="connsiteX2" fmla="*/ 3197924 w 3197924"/>
              <a:gd name="connsiteY2" fmla="*/ 3732188 h 3732188"/>
              <a:gd name="connsiteX3" fmla="*/ 0 w 3197924"/>
              <a:gd name="connsiteY3" fmla="*/ 3732188 h 3732188"/>
              <a:gd name="connsiteX4" fmla="*/ 0 w 3197924"/>
              <a:gd name="connsiteY4" fmla="*/ 577516 h 3732188"/>
              <a:gd name="connsiteX0" fmla="*/ 0 w 2993387"/>
              <a:gd name="connsiteY0" fmla="*/ 577516 h 3732188"/>
              <a:gd name="connsiteX1" fmla="*/ 2993387 w 2993387"/>
              <a:gd name="connsiteY1" fmla="*/ 0 h 3732188"/>
              <a:gd name="connsiteX2" fmla="*/ 2355714 w 2993387"/>
              <a:gd name="connsiteY2" fmla="*/ 2408714 h 3732188"/>
              <a:gd name="connsiteX3" fmla="*/ 0 w 2993387"/>
              <a:gd name="connsiteY3" fmla="*/ 3732188 h 3732188"/>
              <a:gd name="connsiteX4" fmla="*/ 0 w 2993387"/>
              <a:gd name="connsiteY4" fmla="*/ 577516 h 3732188"/>
              <a:gd name="connsiteX0" fmla="*/ 0 w 3005420"/>
              <a:gd name="connsiteY0" fmla="*/ 577516 h 3732188"/>
              <a:gd name="connsiteX1" fmla="*/ 2993387 w 3005420"/>
              <a:gd name="connsiteY1" fmla="*/ 0 h 3732188"/>
              <a:gd name="connsiteX2" fmla="*/ 3005420 w 3005420"/>
              <a:gd name="connsiteY2" fmla="*/ 2986230 h 3732188"/>
              <a:gd name="connsiteX3" fmla="*/ 0 w 3005420"/>
              <a:gd name="connsiteY3" fmla="*/ 3732188 h 3732188"/>
              <a:gd name="connsiteX4" fmla="*/ 0 w 3005420"/>
              <a:gd name="connsiteY4" fmla="*/ 577516 h 3732188"/>
              <a:gd name="connsiteX0" fmla="*/ 0 w 3005420"/>
              <a:gd name="connsiteY0" fmla="*/ 577516 h 2986230"/>
              <a:gd name="connsiteX1" fmla="*/ 2993387 w 3005420"/>
              <a:gd name="connsiteY1" fmla="*/ 0 h 2986230"/>
              <a:gd name="connsiteX2" fmla="*/ 3005420 w 3005420"/>
              <a:gd name="connsiteY2" fmla="*/ 2986230 h 2986230"/>
              <a:gd name="connsiteX3" fmla="*/ 12032 w 3005420"/>
              <a:gd name="connsiteY3" fmla="*/ 2420746 h 2986230"/>
              <a:gd name="connsiteX4" fmla="*/ 0 w 3005420"/>
              <a:gd name="connsiteY4" fmla="*/ 577516 h 2986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5420" h="2986230">
                <a:moveTo>
                  <a:pt x="0" y="577516"/>
                </a:moveTo>
                <a:lnTo>
                  <a:pt x="2993387" y="0"/>
                </a:lnTo>
                <a:lnTo>
                  <a:pt x="3005420" y="2986230"/>
                </a:lnTo>
                <a:lnTo>
                  <a:pt x="12032" y="2420746"/>
                </a:lnTo>
                <a:cubicBezTo>
                  <a:pt x="8021" y="1806336"/>
                  <a:pt x="4011" y="1191926"/>
                  <a:pt x="0" y="577516"/>
                </a:cubicBezTo>
                <a:close/>
              </a:path>
            </a:pathLst>
          </a:custGeom>
          <a:noFill/>
          <a:effectLst>
            <a:outerShdw blurRad="444500" dist="368300" dir="5400000" sx="96000" sy="96000" algn="ctr" rotWithShape="0">
              <a:srgbClr val="000000">
                <a:alpha val="13000"/>
              </a:srgbClr>
            </a:outerShdw>
          </a:effectLst>
        </p:spPr>
        <p:txBody>
          <a:bodyPr anchor="ctr"/>
          <a:lstStyle>
            <a:lvl1pPr marL="119063" indent="-119063" algn="ctr">
              <a:defRPr sz="1200"/>
            </a:lvl1pPr>
          </a:lstStyle>
          <a:p>
            <a:r>
              <a:rPr lang="en-US" dirty="0"/>
              <a:t> </a:t>
            </a:r>
          </a:p>
        </p:txBody>
      </p:sp>
      <p:grpSp>
        <p:nvGrpSpPr>
          <p:cNvPr id="10" name="Group 9"/>
          <p:cNvGrpSpPr/>
          <p:nvPr userDrawn="1"/>
        </p:nvGrpSpPr>
        <p:grpSpPr>
          <a:xfrm flipV="1">
            <a:off x="0" y="6332392"/>
            <a:ext cx="12192000" cy="525608"/>
            <a:chOff x="0" y="636814"/>
            <a:chExt cx="12192000" cy="525608"/>
          </a:xfrm>
        </p:grpSpPr>
        <p:sp>
          <p:nvSpPr>
            <p:cNvPr id="11" name="Rectangle 10"/>
            <p:cNvSpPr/>
            <p:nvPr/>
          </p:nvSpPr>
          <p:spPr>
            <a:xfrm>
              <a:off x="0" y="636814"/>
              <a:ext cx="12192000" cy="440548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Rectangle 12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54000" dist="381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</p:spTree>
    <p:extLst>
      <p:ext uri="{BB962C8B-B14F-4D97-AF65-F5344CB8AC3E}">
        <p14:creationId xmlns:p14="http://schemas.microsoft.com/office/powerpoint/2010/main" val="3495783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7447547" y="1139127"/>
            <a:ext cx="3862556" cy="4708220"/>
          </a:xfrm>
          <a:noFill/>
          <a:effectLst>
            <a:outerShdw blurRad="444500" dist="368300" dir="5400000" sx="96000" sy="96000" algn="tl" rotWithShape="0">
              <a:prstClr val="black">
                <a:alpha val="13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4189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5041231" cy="6858000"/>
          </a:xfrm>
          <a:noFill/>
          <a:effectLst/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82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7640053" y="242868"/>
            <a:ext cx="4551947" cy="5552142"/>
          </a:xfrm>
          <a:custGeom>
            <a:avLst/>
            <a:gdLst>
              <a:gd name="connsiteX0" fmla="*/ 0 w 3197924"/>
              <a:gd name="connsiteY0" fmla="*/ 0 h 3154672"/>
              <a:gd name="connsiteX1" fmla="*/ 3197924 w 3197924"/>
              <a:gd name="connsiteY1" fmla="*/ 0 h 3154672"/>
              <a:gd name="connsiteX2" fmla="*/ 3197924 w 3197924"/>
              <a:gd name="connsiteY2" fmla="*/ 3154672 h 3154672"/>
              <a:gd name="connsiteX3" fmla="*/ 0 w 3197924"/>
              <a:gd name="connsiteY3" fmla="*/ 3154672 h 3154672"/>
              <a:gd name="connsiteX4" fmla="*/ 0 w 3197924"/>
              <a:gd name="connsiteY4" fmla="*/ 0 h 3154672"/>
              <a:gd name="connsiteX0" fmla="*/ 0 w 3197924"/>
              <a:gd name="connsiteY0" fmla="*/ 589547 h 3744219"/>
              <a:gd name="connsiteX1" fmla="*/ 2993387 w 3197924"/>
              <a:gd name="connsiteY1" fmla="*/ 0 h 3744219"/>
              <a:gd name="connsiteX2" fmla="*/ 3197924 w 3197924"/>
              <a:gd name="connsiteY2" fmla="*/ 3744219 h 3744219"/>
              <a:gd name="connsiteX3" fmla="*/ 0 w 3197924"/>
              <a:gd name="connsiteY3" fmla="*/ 3744219 h 3744219"/>
              <a:gd name="connsiteX4" fmla="*/ 0 w 3197924"/>
              <a:gd name="connsiteY4" fmla="*/ 589547 h 3744219"/>
              <a:gd name="connsiteX0" fmla="*/ 0 w 3197924"/>
              <a:gd name="connsiteY0" fmla="*/ 577516 h 3732188"/>
              <a:gd name="connsiteX1" fmla="*/ 2993387 w 3197924"/>
              <a:gd name="connsiteY1" fmla="*/ 0 h 3732188"/>
              <a:gd name="connsiteX2" fmla="*/ 3197924 w 3197924"/>
              <a:gd name="connsiteY2" fmla="*/ 3732188 h 3732188"/>
              <a:gd name="connsiteX3" fmla="*/ 0 w 3197924"/>
              <a:gd name="connsiteY3" fmla="*/ 3732188 h 3732188"/>
              <a:gd name="connsiteX4" fmla="*/ 0 w 3197924"/>
              <a:gd name="connsiteY4" fmla="*/ 577516 h 3732188"/>
              <a:gd name="connsiteX0" fmla="*/ 0 w 2993387"/>
              <a:gd name="connsiteY0" fmla="*/ 577516 h 3732188"/>
              <a:gd name="connsiteX1" fmla="*/ 2993387 w 2993387"/>
              <a:gd name="connsiteY1" fmla="*/ 0 h 3732188"/>
              <a:gd name="connsiteX2" fmla="*/ 2355714 w 2993387"/>
              <a:gd name="connsiteY2" fmla="*/ 2408714 h 3732188"/>
              <a:gd name="connsiteX3" fmla="*/ 0 w 2993387"/>
              <a:gd name="connsiteY3" fmla="*/ 3732188 h 3732188"/>
              <a:gd name="connsiteX4" fmla="*/ 0 w 2993387"/>
              <a:gd name="connsiteY4" fmla="*/ 577516 h 3732188"/>
              <a:gd name="connsiteX0" fmla="*/ 0 w 3005420"/>
              <a:gd name="connsiteY0" fmla="*/ 577516 h 3732188"/>
              <a:gd name="connsiteX1" fmla="*/ 2993387 w 3005420"/>
              <a:gd name="connsiteY1" fmla="*/ 0 h 3732188"/>
              <a:gd name="connsiteX2" fmla="*/ 3005420 w 3005420"/>
              <a:gd name="connsiteY2" fmla="*/ 2986230 h 3732188"/>
              <a:gd name="connsiteX3" fmla="*/ 0 w 3005420"/>
              <a:gd name="connsiteY3" fmla="*/ 3732188 h 3732188"/>
              <a:gd name="connsiteX4" fmla="*/ 0 w 3005420"/>
              <a:gd name="connsiteY4" fmla="*/ 577516 h 3732188"/>
              <a:gd name="connsiteX0" fmla="*/ 0 w 3005420"/>
              <a:gd name="connsiteY0" fmla="*/ 577516 h 2986230"/>
              <a:gd name="connsiteX1" fmla="*/ 2993387 w 3005420"/>
              <a:gd name="connsiteY1" fmla="*/ 0 h 2986230"/>
              <a:gd name="connsiteX2" fmla="*/ 3005420 w 3005420"/>
              <a:gd name="connsiteY2" fmla="*/ 2986230 h 2986230"/>
              <a:gd name="connsiteX3" fmla="*/ 12032 w 3005420"/>
              <a:gd name="connsiteY3" fmla="*/ 2420746 h 2986230"/>
              <a:gd name="connsiteX4" fmla="*/ 0 w 3005420"/>
              <a:gd name="connsiteY4" fmla="*/ 577516 h 2986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5420" h="2986230">
                <a:moveTo>
                  <a:pt x="0" y="577516"/>
                </a:moveTo>
                <a:lnTo>
                  <a:pt x="2993387" y="0"/>
                </a:lnTo>
                <a:lnTo>
                  <a:pt x="3005420" y="2986230"/>
                </a:lnTo>
                <a:lnTo>
                  <a:pt x="12032" y="2420746"/>
                </a:lnTo>
                <a:cubicBezTo>
                  <a:pt x="8021" y="1806336"/>
                  <a:pt x="4011" y="1191926"/>
                  <a:pt x="0" y="577516"/>
                </a:cubicBezTo>
                <a:close/>
              </a:path>
            </a:pathLst>
          </a:custGeom>
          <a:noFill/>
          <a:effectLst>
            <a:outerShdw blurRad="444500" dist="368300" dir="5400000" sx="96000" sy="96000" algn="ctr" rotWithShape="0">
              <a:srgbClr val="000000">
                <a:alpha val="13000"/>
              </a:srgbClr>
            </a:outerShdw>
          </a:effectLst>
        </p:spPr>
        <p:txBody>
          <a:bodyPr anchor="ctr"/>
          <a:lstStyle>
            <a:lvl1pPr marL="119063" indent="-119063" algn="ctr">
              <a:defRPr sz="1200"/>
            </a:lvl1pPr>
          </a:lstStyle>
          <a:p>
            <a:r>
              <a:rPr lang="en-US" dirty="0"/>
              <a:t> </a:t>
            </a:r>
          </a:p>
        </p:txBody>
      </p:sp>
      <p:grpSp>
        <p:nvGrpSpPr>
          <p:cNvPr id="10" name="Group 9"/>
          <p:cNvGrpSpPr/>
          <p:nvPr userDrawn="1"/>
        </p:nvGrpSpPr>
        <p:grpSpPr>
          <a:xfrm flipV="1">
            <a:off x="0" y="6332392"/>
            <a:ext cx="12192000" cy="525608"/>
            <a:chOff x="0" y="636814"/>
            <a:chExt cx="12192000" cy="525608"/>
          </a:xfrm>
        </p:grpSpPr>
        <p:sp>
          <p:nvSpPr>
            <p:cNvPr id="11" name="Rectangle 10"/>
            <p:cNvSpPr/>
            <p:nvPr/>
          </p:nvSpPr>
          <p:spPr>
            <a:xfrm>
              <a:off x="0" y="636814"/>
              <a:ext cx="12192000" cy="440548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Rectangle 12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54000" dist="381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</p:spTree>
    <p:extLst>
      <p:ext uri="{BB962C8B-B14F-4D97-AF65-F5344CB8AC3E}">
        <p14:creationId xmlns:p14="http://schemas.microsoft.com/office/powerpoint/2010/main" val="2133693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 userDrawn="1"/>
        </p:nvGrpSpPr>
        <p:grpSpPr>
          <a:xfrm flipV="1">
            <a:off x="0" y="6332392"/>
            <a:ext cx="12192000" cy="525608"/>
            <a:chOff x="0" y="636814"/>
            <a:chExt cx="12192000" cy="525608"/>
          </a:xfrm>
        </p:grpSpPr>
        <p:sp>
          <p:nvSpPr>
            <p:cNvPr id="11" name="Rectangle 10"/>
            <p:cNvSpPr/>
            <p:nvPr/>
          </p:nvSpPr>
          <p:spPr>
            <a:xfrm>
              <a:off x="0" y="636814"/>
              <a:ext cx="12192000" cy="440548"/>
            </a:xfrm>
            <a:prstGeom prst="rect">
              <a:avLst/>
            </a:prstGeom>
            <a:pattFill prst="pct90">
              <a:fgClr>
                <a:schemeClr val="accent1"/>
              </a:fgClr>
              <a:bgClr>
                <a:schemeClr val="bg1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077362"/>
              <a:ext cx="12192000" cy="8506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Rectangle 12"/>
            <p:cNvSpPr/>
            <p:nvPr/>
          </p:nvSpPr>
          <p:spPr>
            <a:xfrm flipH="1">
              <a:off x="0" y="1051681"/>
              <a:ext cx="12192000" cy="3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4000">
                  <a:schemeClr val="accent1">
                    <a:lumMod val="45000"/>
                    <a:lumOff val="55000"/>
                  </a:schemeClr>
                </a:gs>
                <a:gs pos="97000">
                  <a:srgbClr val="5F5F5F"/>
                </a:gs>
                <a:gs pos="76000">
                  <a:srgbClr val="CCCCCC"/>
                </a:gs>
                <a:gs pos="63000">
                  <a:srgbClr val="5F5F5F"/>
                </a:gs>
                <a:gs pos="52000">
                  <a:srgbClr val="FFFFFF"/>
                </a:gs>
                <a:gs pos="41000">
                  <a:schemeClr val="accent1">
                    <a:lumMod val="30000"/>
                    <a:lumOff val="7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254000" dist="381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6" name="Rectangle 5"/>
          <p:cNvSpPr/>
          <p:nvPr userDrawn="1"/>
        </p:nvSpPr>
        <p:spPr>
          <a:xfrm>
            <a:off x="0" y="1682914"/>
            <a:ext cx="2406316" cy="12837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4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6000">
                <a:srgbClr val="CCCCCC"/>
              </a:gs>
              <a:gs pos="63000">
                <a:srgbClr val="5F5F5F"/>
              </a:gs>
              <a:gs pos="52000">
                <a:srgbClr val="FFFFFF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>
            <a:solidFill>
              <a:schemeClr val="bg2"/>
            </a:solidFill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743094"/>
            <a:ext cx="2342428" cy="1163380"/>
          </a:xfrm>
          <a:solidFill>
            <a:srgbClr val="B2B2B2"/>
          </a:solidFill>
        </p:spPr>
        <p:txBody>
          <a:bodyPr/>
          <a:lstStyle/>
          <a:p>
            <a:endParaRPr lang="uk-UA"/>
          </a:p>
        </p:txBody>
      </p:sp>
      <p:sp>
        <p:nvSpPr>
          <p:cNvPr id="16" name="Rectangle 15"/>
          <p:cNvSpPr/>
          <p:nvPr userDrawn="1"/>
        </p:nvSpPr>
        <p:spPr>
          <a:xfrm>
            <a:off x="0" y="3219162"/>
            <a:ext cx="2406316" cy="12837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4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6000">
                <a:srgbClr val="CCCCCC"/>
              </a:gs>
              <a:gs pos="63000">
                <a:srgbClr val="5F5F5F"/>
              </a:gs>
              <a:gs pos="52000">
                <a:srgbClr val="FFFFFF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>
            <a:solidFill>
              <a:schemeClr val="bg2"/>
            </a:solidFill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" y="3279342"/>
            <a:ext cx="2342428" cy="1163380"/>
          </a:xfrm>
          <a:solidFill>
            <a:srgbClr val="B2B2B2"/>
          </a:solidFill>
        </p:spPr>
        <p:txBody>
          <a:bodyPr/>
          <a:lstStyle/>
          <a:p>
            <a:endParaRPr lang="uk-UA"/>
          </a:p>
        </p:txBody>
      </p:sp>
      <p:sp>
        <p:nvSpPr>
          <p:cNvPr id="18" name="Rectangle 17"/>
          <p:cNvSpPr/>
          <p:nvPr userDrawn="1"/>
        </p:nvSpPr>
        <p:spPr>
          <a:xfrm>
            <a:off x="0" y="4755410"/>
            <a:ext cx="2406316" cy="12837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4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6000">
                <a:srgbClr val="CCCCCC"/>
              </a:gs>
              <a:gs pos="63000">
                <a:srgbClr val="5F5F5F"/>
              </a:gs>
              <a:gs pos="52000">
                <a:srgbClr val="FFFFFF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>
            <a:solidFill>
              <a:schemeClr val="bg2"/>
            </a:solidFill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" y="4815590"/>
            <a:ext cx="2342428" cy="1163380"/>
          </a:xfrm>
          <a:solidFill>
            <a:srgbClr val="B2B2B2"/>
          </a:solidFill>
        </p:spPr>
        <p:txBody>
          <a:bodyPr/>
          <a:lstStyle/>
          <a:p>
            <a:endParaRPr lang="uk-UA"/>
          </a:p>
        </p:txBody>
      </p:sp>
      <p:sp>
        <p:nvSpPr>
          <p:cNvPr id="24" name="Rectangle 23"/>
          <p:cNvSpPr/>
          <p:nvPr userDrawn="1"/>
        </p:nvSpPr>
        <p:spPr>
          <a:xfrm flipH="1">
            <a:off x="9785684" y="1682914"/>
            <a:ext cx="2406316" cy="12837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4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6000">
                <a:srgbClr val="CCCCCC"/>
              </a:gs>
              <a:gs pos="63000">
                <a:srgbClr val="5F5F5F"/>
              </a:gs>
              <a:gs pos="52000">
                <a:srgbClr val="FFFFFF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>
            <a:solidFill>
              <a:schemeClr val="bg2"/>
            </a:solidFill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849572" y="1743094"/>
            <a:ext cx="2342428" cy="1163380"/>
          </a:xfrm>
          <a:solidFill>
            <a:srgbClr val="B2B2B2"/>
          </a:solidFill>
        </p:spPr>
        <p:txBody>
          <a:bodyPr/>
          <a:lstStyle/>
          <a:p>
            <a:endParaRPr lang="uk-UA"/>
          </a:p>
        </p:txBody>
      </p:sp>
      <p:sp>
        <p:nvSpPr>
          <p:cNvPr id="26" name="Rectangle 25"/>
          <p:cNvSpPr/>
          <p:nvPr userDrawn="1"/>
        </p:nvSpPr>
        <p:spPr>
          <a:xfrm flipH="1">
            <a:off x="9785684" y="3219162"/>
            <a:ext cx="2406316" cy="12837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4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6000">
                <a:srgbClr val="CCCCCC"/>
              </a:gs>
              <a:gs pos="63000">
                <a:srgbClr val="5F5F5F"/>
              </a:gs>
              <a:gs pos="52000">
                <a:srgbClr val="FFFFFF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>
            <a:solidFill>
              <a:schemeClr val="bg2"/>
            </a:solidFill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9849572" y="3279342"/>
            <a:ext cx="2342428" cy="1163380"/>
          </a:xfrm>
          <a:solidFill>
            <a:srgbClr val="B2B2B2"/>
          </a:solidFill>
        </p:spPr>
        <p:txBody>
          <a:bodyPr/>
          <a:lstStyle/>
          <a:p>
            <a:endParaRPr lang="uk-UA"/>
          </a:p>
        </p:txBody>
      </p:sp>
      <p:sp>
        <p:nvSpPr>
          <p:cNvPr id="28" name="Rectangle 27"/>
          <p:cNvSpPr/>
          <p:nvPr userDrawn="1"/>
        </p:nvSpPr>
        <p:spPr>
          <a:xfrm flipH="1">
            <a:off x="9785684" y="4755410"/>
            <a:ext cx="2406316" cy="12837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4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6000">
                <a:srgbClr val="CCCCCC"/>
              </a:gs>
              <a:gs pos="63000">
                <a:srgbClr val="5F5F5F"/>
              </a:gs>
              <a:gs pos="52000">
                <a:srgbClr val="FFFFFF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>
            <a:solidFill>
              <a:schemeClr val="bg2"/>
            </a:solidFill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9849572" y="4815590"/>
            <a:ext cx="2342428" cy="1163380"/>
          </a:xfrm>
          <a:solidFill>
            <a:srgbClr val="B2B2B2"/>
          </a:solidFill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7393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6" grpId="0" animBg="1"/>
      <p:bldP spid="17" grpId="0" animBg="1"/>
      <p:bldP spid="18" grpId="0" animBg="1"/>
      <p:bldP spid="19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pattFill prst="pct90">
            <a:fgClr>
              <a:schemeClr val="accent1"/>
            </a:fgClr>
            <a:bgClr>
              <a:schemeClr val="bg1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Rectangle 9"/>
          <p:cNvSpPr/>
          <p:nvPr userDrawn="1"/>
        </p:nvSpPr>
        <p:spPr>
          <a:xfrm>
            <a:off x="0" y="2043860"/>
            <a:ext cx="4969042" cy="38516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4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6000">
                <a:srgbClr val="CCCCCC"/>
              </a:gs>
              <a:gs pos="63000">
                <a:srgbClr val="5F5F5F"/>
              </a:gs>
              <a:gs pos="52000">
                <a:srgbClr val="FFFFFF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>
            <a:solidFill>
              <a:schemeClr val="bg2"/>
            </a:solidFill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2128920"/>
            <a:ext cx="4837113" cy="3657600"/>
          </a:xfrm>
          <a:solidFill>
            <a:srgbClr val="B2B2B2"/>
          </a:solidFill>
        </p:spPr>
        <p:txBody>
          <a:bodyPr/>
          <a:lstStyle/>
          <a:p>
            <a:endParaRPr lang="uk-UA"/>
          </a:p>
        </p:txBody>
      </p:sp>
      <p:sp>
        <p:nvSpPr>
          <p:cNvPr id="11" name="Rectangle 10"/>
          <p:cNvSpPr/>
          <p:nvPr userDrawn="1"/>
        </p:nvSpPr>
        <p:spPr>
          <a:xfrm flipH="1">
            <a:off x="9930063" y="2043860"/>
            <a:ext cx="2261938" cy="38516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4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6000">
                <a:srgbClr val="CCCCCC"/>
              </a:gs>
              <a:gs pos="63000">
                <a:srgbClr val="5F5F5F"/>
              </a:gs>
              <a:gs pos="52000">
                <a:srgbClr val="FFFFFF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>
            <a:solidFill>
              <a:schemeClr val="bg2"/>
            </a:solidFill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0061993" y="2128920"/>
            <a:ext cx="2130007" cy="3657600"/>
          </a:xfrm>
          <a:solidFill>
            <a:srgbClr val="B2B2B2"/>
          </a:solidFill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07997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11" grpId="0" animBg="1"/>
      <p:bldP spid="12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775320"/>
            <a:ext cx="10515600" cy="746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422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77" r:id="rId3"/>
    <p:sldLayoutId id="2147483673" r:id="rId4"/>
    <p:sldLayoutId id="2147483674" r:id="rId5"/>
    <p:sldLayoutId id="2147483672" r:id="rId6"/>
    <p:sldLayoutId id="2147483687" r:id="rId7"/>
    <p:sldLayoutId id="2147483675" r:id="rId8"/>
    <p:sldLayoutId id="2147483671" r:id="rId9"/>
    <p:sldLayoutId id="2147483682" r:id="rId10"/>
    <p:sldLayoutId id="2147483684" r:id="rId11"/>
    <p:sldLayoutId id="2147483686" r:id="rId12"/>
    <p:sldLayoutId id="2147483683" r:id="rId13"/>
    <p:sldLayoutId id="2147483681" r:id="rId14"/>
    <p:sldLayoutId id="2147483676" r:id="rId15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4588041" y="1634206"/>
            <a:ext cx="3015918" cy="3589588"/>
            <a:chOff x="4719638" y="1946275"/>
            <a:chExt cx="2595563" cy="3089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976938" y="4214813"/>
              <a:ext cx="646113" cy="820738"/>
            </a:xfrm>
            <a:custGeom>
              <a:avLst/>
              <a:gdLst>
                <a:gd name="T0" fmla="*/ 64 w 160"/>
                <a:gd name="T1" fmla="*/ 0 h 203"/>
                <a:gd name="T2" fmla="*/ 0 w 160"/>
                <a:gd name="T3" fmla="*/ 0 h 203"/>
                <a:gd name="T4" fmla="*/ 51 w 160"/>
                <a:gd name="T5" fmla="*/ 114 h 203"/>
                <a:gd name="T6" fmla="*/ 125 w 160"/>
                <a:gd name="T7" fmla="*/ 176 h 203"/>
                <a:gd name="T8" fmla="*/ 81 w 160"/>
                <a:gd name="T9" fmla="*/ 25 h 203"/>
                <a:gd name="T10" fmla="*/ 64 w 160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203">
                  <a:moveTo>
                    <a:pt x="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41"/>
                    <a:pt x="35" y="78"/>
                    <a:pt x="51" y="114"/>
                  </a:cubicBezTo>
                  <a:cubicBezTo>
                    <a:pt x="92" y="203"/>
                    <a:pt x="125" y="176"/>
                    <a:pt x="125" y="176"/>
                  </a:cubicBezTo>
                  <a:cubicBezTo>
                    <a:pt x="142" y="167"/>
                    <a:pt x="160" y="142"/>
                    <a:pt x="81" y="25"/>
                  </a:cubicBezTo>
                  <a:cubicBezTo>
                    <a:pt x="75" y="17"/>
                    <a:pt x="70" y="9"/>
                    <a:pt x="64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719638" y="1946275"/>
              <a:ext cx="1131888" cy="1633538"/>
            </a:xfrm>
            <a:custGeom>
              <a:avLst/>
              <a:gdLst>
                <a:gd name="T0" fmla="*/ 163 w 280"/>
                <a:gd name="T1" fmla="*/ 339 h 404"/>
                <a:gd name="T2" fmla="*/ 202 w 280"/>
                <a:gd name="T3" fmla="*/ 352 h 404"/>
                <a:gd name="T4" fmla="*/ 194 w 280"/>
                <a:gd name="T5" fmla="*/ 356 h 404"/>
                <a:gd name="T6" fmla="*/ 202 w 280"/>
                <a:gd name="T7" fmla="*/ 371 h 404"/>
                <a:gd name="T8" fmla="*/ 211 w 280"/>
                <a:gd name="T9" fmla="*/ 366 h 404"/>
                <a:gd name="T10" fmla="*/ 232 w 280"/>
                <a:gd name="T11" fmla="*/ 404 h 404"/>
                <a:gd name="T12" fmla="*/ 280 w 280"/>
                <a:gd name="T13" fmla="*/ 404 h 404"/>
                <a:gd name="T14" fmla="*/ 248 w 280"/>
                <a:gd name="T15" fmla="*/ 346 h 404"/>
                <a:gd name="T16" fmla="*/ 257 w 280"/>
                <a:gd name="T17" fmla="*/ 341 h 404"/>
                <a:gd name="T18" fmla="*/ 248 w 280"/>
                <a:gd name="T19" fmla="*/ 326 h 404"/>
                <a:gd name="T20" fmla="*/ 242 w 280"/>
                <a:gd name="T21" fmla="*/ 329 h 404"/>
                <a:gd name="T22" fmla="*/ 61 w 280"/>
                <a:gd name="T23" fmla="*/ 0 h 404"/>
                <a:gd name="T24" fmla="*/ 86 w 280"/>
                <a:gd name="T25" fmla="*/ 198 h 404"/>
                <a:gd name="T26" fmla="*/ 163 w 280"/>
                <a:gd name="T27" fmla="*/ 339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404">
                  <a:moveTo>
                    <a:pt x="163" y="339"/>
                  </a:moveTo>
                  <a:cubicBezTo>
                    <a:pt x="189" y="325"/>
                    <a:pt x="202" y="352"/>
                    <a:pt x="202" y="352"/>
                  </a:cubicBezTo>
                  <a:cubicBezTo>
                    <a:pt x="194" y="356"/>
                    <a:pt x="194" y="356"/>
                    <a:pt x="194" y="356"/>
                  </a:cubicBezTo>
                  <a:cubicBezTo>
                    <a:pt x="202" y="371"/>
                    <a:pt x="202" y="371"/>
                    <a:pt x="202" y="371"/>
                  </a:cubicBezTo>
                  <a:cubicBezTo>
                    <a:pt x="211" y="366"/>
                    <a:pt x="211" y="366"/>
                    <a:pt x="211" y="366"/>
                  </a:cubicBezTo>
                  <a:cubicBezTo>
                    <a:pt x="218" y="379"/>
                    <a:pt x="225" y="391"/>
                    <a:pt x="232" y="404"/>
                  </a:cubicBezTo>
                  <a:cubicBezTo>
                    <a:pt x="280" y="404"/>
                    <a:pt x="280" y="404"/>
                    <a:pt x="280" y="404"/>
                  </a:cubicBezTo>
                  <a:cubicBezTo>
                    <a:pt x="260" y="368"/>
                    <a:pt x="248" y="346"/>
                    <a:pt x="248" y="346"/>
                  </a:cubicBezTo>
                  <a:cubicBezTo>
                    <a:pt x="257" y="341"/>
                    <a:pt x="257" y="341"/>
                    <a:pt x="257" y="341"/>
                  </a:cubicBezTo>
                  <a:cubicBezTo>
                    <a:pt x="248" y="326"/>
                    <a:pt x="248" y="326"/>
                    <a:pt x="248" y="326"/>
                  </a:cubicBezTo>
                  <a:cubicBezTo>
                    <a:pt x="242" y="329"/>
                    <a:pt x="242" y="329"/>
                    <a:pt x="242" y="329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0" y="34"/>
                    <a:pt x="86" y="198"/>
                    <a:pt x="86" y="198"/>
                  </a:cubicBezTo>
                  <a:lnTo>
                    <a:pt x="163" y="339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6199188" y="2084388"/>
              <a:ext cx="1116013" cy="1495425"/>
            </a:xfrm>
            <a:custGeom>
              <a:avLst/>
              <a:gdLst>
                <a:gd name="T0" fmla="*/ 0 w 276"/>
                <a:gd name="T1" fmla="*/ 370 h 370"/>
                <a:gd name="T2" fmla="*/ 36 w 276"/>
                <a:gd name="T3" fmla="*/ 370 h 370"/>
                <a:gd name="T4" fmla="*/ 69 w 276"/>
                <a:gd name="T5" fmla="*/ 307 h 370"/>
                <a:gd name="T6" fmla="*/ 106 w 276"/>
                <a:gd name="T7" fmla="*/ 266 h 370"/>
                <a:gd name="T8" fmla="*/ 170 w 276"/>
                <a:gd name="T9" fmla="*/ 225 h 370"/>
                <a:gd name="T10" fmla="*/ 276 w 276"/>
                <a:gd name="T11" fmla="*/ 45 h 370"/>
                <a:gd name="T12" fmla="*/ 271 w 276"/>
                <a:gd name="T13" fmla="*/ 42 h 370"/>
                <a:gd name="T14" fmla="*/ 268 w 276"/>
                <a:gd name="T15" fmla="*/ 40 h 370"/>
                <a:gd name="T16" fmla="*/ 165 w 276"/>
                <a:gd name="T17" fmla="*/ 198 h 370"/>
                <a:gd name="T18" fmla="*/ 160 w 276"/>
                <a:gd name="T19" fmla="*/ 193 h 370"/>
                <a:gd name="T20" fmla="*/ 254 w 276"/>
                <a:gd name="T21" fmla="*/ 31 h 370"/>
                <a:gd name="T22" fmla="*/ 247 w 276"/>
                <a:gd name="T23" fmla="*/ 27 h 370"/>
                <a:gd name="T24" fmla="*/ 146 w 276"/>
                <a:gd name="T25" fmla="*/ 182 h 370"/>
                <a:gd name="T26" fmla="*/ 138 w 276"/>
                <a:gd name="T27" fmla="*/ 184 h 370"/>
                <a:gd name="T28" fmla="*/ 135 w 276"/>
                <a:gd name="T29" fmla="*/ 176 h 370"/>
                <a:gd name="T30" fmla="*/ 234 w 276"/>
                <a:gd name="T31" fmla="*/ 18 h 370"/>
                <a:gd name="T32" fmla="*/ 228 w 276"/>
                <a:gd name="T33" fmla="*/ 14 h 370"/>
                <a:gd name="T34" fmla="*/ 119 w 276"/>
                <a:gd name="T35" fmla="*/ 167 h 370"/>
                <a:gd name="T36" fmla="*/ 113 w 276"/>
                <a:gd name="T37" fmla="*/ 165 h 370"/>
                <a:gd name="T38" fmla="*/ 213 w 276"/>
                <a:gd name="T39" fmla="*/ 5 h 370"/>
                <a:gd name="T40" fmla="*/ 210 w 276"/>
                <a:gd name="T41" fmla="*/ 3 h 370"/>
                <a:gd name="T42" fmla="*/ 206 w 276"/>
                <a:gd name="T43" fmla="*/ 0 h 370"/>
                <a:gd name="T44" fmla="*/ 86 w 276"/>
                <a:gd name="T45" fmla="*/ 171 h 370"/>
                <a:gd name="T46" fmla="*/ 76 w 276"/>
                <a:gd name="T47" fmla="*/ 247 h 370"/>
                <a:gd name="T48" fmla="*/ 54 w 276"/>
                <a:gd name="T49" fmla="*/ 297 h 370"/>
                <a:gd name="T50" fmla="*/ 0 w 276"/>
                <a:gd name="T51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6" h="370">
                  <a:moveTo>
                    <a:pt x="0" y="370"/>
                  </a:moveTo>
                  <a:cubicBezTo>
                    <a:pt x="36" y="370"/>
                    <a:pt x="36" y="370"/>
                    <a:pt x="36" y="370"/>
                  </a:cubicBezTo>
                  <a:cubicBezTo>
                    <a:pt x="56" y="332"/>
                    <a:pt x="69" y="307"/>
                    <a:pt x="69" y="307"/>
                  </a:cubicBezTo>
                  <a:cubicBezTo>
                    <a:pt x="69" y="307"/>
                    <a:pt x="88" y="272"/>
                    <a:pt x="106" y="266"/>
                  </a:cubicBezTo>
                  <a:cubicBezTo>
                    <a:pt x="124" y="260"/>
                    <a:pt x="145" y="268"/>
                    <a:pt x="170" y="225"/>
                  </a:cubicBezTo>
                  <a:cubicBezTo>
                    <a:pt x="196" y="182"/>
                    <a:pt x="276" y="45"/>
                    <a:pt x="276" y="45"/>
                  </a:cubicBezTo>
                  <a:cubicBezTo>
                    <a:pt x="271" y="42"/>
                    <a:pt x="271" y="42"/>
                    <a:pt x="271" y="42"/>
                  </a:cubicBezTo>
                  <a:cubicBezTo>
                    <a:pt x="268" y="40"/>
                    <a:pt x="268" y="40"/>
                    <a:pt x="268" y="40"/>
                  </a:cubicBezTo>
                  <a:cubicBezTo>
                    <a:pt x="165" y="198"/>
                    <a:pt x="165" y="198"/>
                    <a:pt x="165" y="198"/>
                  </a:cubicBezTo>
                  <a:cubicBezTo>
                    <a:pt x="165" y="198"/>
                    <a:pt x="157" y="201"/>
                    <a:pt x="160" y="193"/>
                  </a:cubicBezTo>
                  <a:cubicBezTo>
                    <a:pt x="164" y="185"/>
                    <a:pt x="254" y="31"/>
                    <a:pt x="254" y="31"/>
                  </a:cubicBezTo>
                  <a:cubicBezTo>
                    <a:pt x="247" y="27"/>
                    <a:pt x="247" y="27"/>
                    <a:pt x="247" y="27"/>
                  </a:cubicBezTo>
                  <a:cubicBezTo>
                    <a:pt x="146" y="182"/>
                    <a:pt x="146" y="182"/>
                    <a:pt x="146" y="182"/>
                  </a:cubicBezTo>
                  <a:cubicBezTo>
                    <a:pt x="146" y="182"/>
                    <a:pt x="143" y="186"/>
                    <a:pt x="138" y="184"/>
                  </a:cubicBezTo>
                  <a:cubicBezTo>
                    <a:pt x="133" y="180"/>
                    <a:pt x="135" y="176"/>
                    <a:pt x="135" y="176"/>
                  </a:cubicBezTo>
                  <a:cubicBezTo>
                    <a:pt x="234" y="18"/>
                    <a:pt x="234" y="18"/>
                    <a:pt x="234" y="18"/>
                  </a:cubicBezTo>
                  <a:cubicBezTo>
                    <a:pt x="228" y="14"/>
                    <a:pt x="228" y="14"/>
                    <a:pt x="228" y="14"/>
                  </a:cubicBezTo>
                  <a:cubicBezTo>
                    <a:pt x="228" y="14"/>
                    <a:pt x="125" y="161"/>
                    <a:pt x="119" y="167"/>
                  </a:cubicBezTo>
                  <a:cubicBezTo>
                    <a:pt x="114" y="173"/>
                    <a:pt x="113" y="165"/>
                    <a:pt x="113" y="165"/>
                  </a:cubicBezTo>
                  <a:cubicBezTo>
                    <a:pt x="213" y="5"/>
                    <a:pt x="213" y="5"/>
                    <a:pt x="213" y="5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15" y="130"/>
                    <a:pt x="86" y="171"/>
                  </a:cubicBezTo>
                  <a:cubicBezTo>
                    <a:pt x="58" y="212"/>
                    <a:pt x="74" y="228"/>
                    <a:pt x="76" y="247"/>
                  </a:cubicBezTo>
                  <a:cubicBezTo>
                    <a:pt x="78" y="266"/>
                    <a:pt x="54" y="297"/>
                    <a:pt x="54" y="297"/>
                  </a:cubicBezTo>
                  <a:cubicBezTo>
                    <a:pt x="54" y="297"/>
                    <a:pt x="32" y="327"/>
                    <a:pt x="0" y="37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221288" y="4214813"/>
              <a:ext cx="787400" cy="820738"/>
            </a:xfrm>
            <a:custGeom>
              <a:avLst/>
              <a:gdLst>
                <a:gd name="T0" fmla="*/ 119 w 195"/>
                <a:gd name="T1" fmla="*/ 0 h 203"/>
                <a:gd name="T2" fmla="*/ 71 w 195"/>
                <a:gd name="T3" fmla="*/ 58 h 203"/>
                <a:gd name="T4" fmla="*/ 48 w 195"/>
                <a:gd name="T5" fmla="*/ 174 h 203"/>
                <a:gd name="T6" fmla="*/ 144 w 195"/>
                <a:gd name="T7" fmla="*/ 105 h 203"/>
                <a:gd name="T8" fmla="*/ 195 w 195"/>
                <a:gd name="T9" fmla="*/ 0 h 203"/>
                <a:gd name="T10" fmla="*/ 119 w 195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5" h="203">
                  <a:moveTo>
                    <a:pt x="119" y="0"/>
                  </a:moveTo>
                  <a:cubicBezTo>
                    <a:pt x="102" y="22"/>
                    <a:pt x="85" y="42"/>
                    <a:pt x="71" y="58"/>
                  </a:cubicBezTo>
                  <a:cubicBezTo>
                    <a:pt x="0" y="140"/>
                    <a:pt x="41" y="169"/>
                    <a:pt x="48" y="174"/>
                  </a:cubicBezTo>
                  <a:cubicBezTo>
                    <a:pt x="55" y="179"/>
                    <a:pt x="99" y="203"/>
                    <a:pt x="144" y="105"/>
                  </a:cubicBezTo>
                  <a:cubicBezTo>
                    <a:pt x="157" y="76"/>
                    <a:pt x="175" y="39"/>
                    <a:pt x="195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40375" y="2168525"/>
              <a:ext cx="904875" cy="901700"/>
            </a:xfrm>
            <a:prstGeom prst="ellipse">
              <a:avLst/>
            </a:prstGeom>
            <a:noFill/>
            <a:ln w="28575" cap="flat">
              <a:solidFill>
                <a:srgbClr val="B2B2B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5718175" y="2419350"/>
              <a:ext cx="554038" cy="266700"/>
            </a:xfrm>
            <a:custGeom>
              <a:avLst/>
              <a:gdLst>
                <a:gd name="T0" fmla="*/ 137 w 137"/>
                <a:gd name="T1" fmla="*/ 66 h 66"/>
                <a:gd name="T2" fmla="*/ 68 w 137"/>
                <a:gd name="T3" fmla="*/ 0 h 66"/>
                <a:gd name="T4" fmla="*/ 0 w 137"/>
                <a:gd name="T5" fmla="*/ 66 h 66"/>
                <a:gd name="T6" fmla="*/ 137 w 137"/>
                <a:gd name="T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6">
                  <a:moveTo>
                    <a:pt x="137" y="66"/>
                  </a:moveTo>
                  <a:cubicBezTo>
                    <a:pt x="136" y="29"/>
                    <a:pt x="105" y="0"/>
                    <a:pt x="68" y="0"/>
                  </a:cubicBezTo>
                  <a:cubicBezTo>
                    <a:pt x="31" y="0"/>
                    <a:pt x="1" y="29"/>
                    <a:pt x="0" y="66"/>
                  </a:cubicBezTo>
                  <a:lnTo>
                    <a:pt x="137" y="66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61063" y="2370138"/>
              <a:ext cx="63500" cy="28575"/>
            </a:xfrm>
            <a:custGeom>
              <a:avLst/>
              <a:gdLst>
                <a:gd name="T0" fmla="*/ 16 w 16"/>
                <a:gd name="T1" fmla="*/ 7 h 7"/>
                <a:gd name="T2" fmla="*/ 8 w 16"/>
                <a:gd name="T3" fmla="*/ 0 h 7"/>
                <a:gd name="T4" fmla="*/ 0 w 16"/>
                <a:gd name="T5" fmla="*/ 7 h 7"/>
                <a:gd name="T6" fmla="*/ 16 w 16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16" y="7"/>
                  </a:move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1" y="3"/>
                    <a:pt x="0" y="7"/>
                  </a:cubicBezTo>
                  <a:lnTo>
                    <a:pt x="16" y="7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640388" y="2709863"/>
              <a:ext cx="708025" cy="52388"/>
            </a:xfrm>
            <a:custGeom>
              <a:avLst/>
              <a:gdLst>
                <a:gd name="T0" fmla="*/ 175 w 175"/>
                <a:gd name="T1" fmla="*/ 0 h 13"/>
                <a:gd name="T2" fmla="*/ 0 w 175"/>
                <a:gd name="T3" fmla="*/ 0 h 13"/>
                <a:gd name="T4" fmla="*/ 5 w 175"/>
                <a:gd name="T5" fmla="*/ 3 h 13"/>
                <a:gd name="T6" fmla="*/ 5 w 175"/>
                <a:gd name="T7" fmla="*/ 3 h 13"/>
                <a:gd name="T8" fmla="*/ 33 w 175"/>
                <a:gd name="T9" fmla="*/ 9 h 13"/>
                <a:gd name="T10" fmla="*/ 33 w 175"/>
                <a:gd name="T11" fmla="*/ 9 h 13"/>
                <a:gd name="T12" fmla="*/ 87 w 175"/>
                <a:gd name="T13" fmla="*/ 13 h 13"/>
                <a:gd name="T14" fmla="*/ 142 w 175"/>
                <a:gd name="T15" fmla="*/ 9 h 13"/>
                <a:gd name="T16" fmla="*/ 142 w 175"/>
                <a:gd name="T17" fmla="*/ 9 h 13"/>
                <a:gd name="T18" fmla="*/ 166 w 175"/>
                <a:gd name="T19" fmla="*/ 3 h 13"/>
                <a:gd name="T20" fmla="*/ 171 w 175"/>
                <a:gd name="T21" fmla="*/ 2 h 13"/>
                <a:gd name="T22" fmla="*/ 171 w 175"/>
                <a:gd name="T23" fmla="*/ 2 h 13"/>
                <a:gd name="T24" fmla="*/ 171 w 175"/>
                <a:gd name="T25" fmla="*/ 2 h 13"/>
                <a:gd name="T26" fmla="*/ 175 w 175"/>
                <a:gd name="T2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13">
                  <a:moveTo>
                    <a:pt x="1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9" y="12"/>
                    <a:pt x="61" y="13"/>
                    <a:pt x="87" y="13"/>
                  </a:cubicBezTo>
                  <a:cubicBezTo>
                    <a:pt x="114" y="13"/>
                    <a:pt x="136" y="12"/>
                    <a:pt x="142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66" y="3"/>
                    <a:pt x="166" y="3"/>
                    <a:pt x="166" y="3"/>
                  </a:cubicBezTo>
                  <a:cubicBezTo>
                    <a:pt x="168" y="3"/>
                    <a:pt x="169" y="3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3" y="2"/>
                    <a:pt x="174" y="1"/>
                    <a:pt x="175" y="0"/>
                  </a:cubicBez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913313" y="3582988"/>
              <a:ext cx="2171700" cy="12700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913313" y="4214813"/>
              <a:ext cx="2171700" cy="15875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4997450" y="3660775"/>
              <a:ext cx="130175" cy="342900"/>
            </a:xfrm>
            <a:custGeom>
              <a:avLst/>
              <a:gdLst>
                <a:gd name="T0" fmla="*/ 46 w 82"/>
                <a:gd name="T1" fmla="*/ 13 h 216"/>
                <a:gd name="T2" fmla="*/ 46 w 82"/>
                <a:gd name="T3" fmla="*/ 181 h 216"/>
                <a:gd name="T4" fmla="*/ 72 w 82"/>
                <a:gd name="T5" fmla="*/ 181 h 216"/>
                <a:gd name="T6" fmla="*/ 72 w 82"/>
                <a:gd name="T7" fmla="*/ 183 h 216"/>
                <a:gd name="T8" fmla="*/ 82 w 82"/>
                <a:gd name="T9" fmla="*/ 196 h 216"/>
                <a:gd name="T10" fmla="*/ 82 w 82"/>
                <a:gd name="T11" fmla="*/ 216 h 216"/>
                <a:gd name="T12" fmla="*/ 13 w 82"/>
                <a:gd name="T13" fmla="*/ 216 h 216"/>
                <a:gd name="T14" fmla="*/ 0 w 82"/>
                <a:gd name="T15" fmla="*/ 203 h 216"/>
                <a:gd name="T16" fmla="*/ 0 w 82"/>
                <a:gd name="T17" fmla="*/ 203 h 216"/>
                <a:gd name="T18" fmla="*/ 0 w 82"/>
                <a:gd name="T19" fmla="*/ 0 h 216"/>
                <a:gd name="T20" fmla="*/ 34 w 82"/>
                <a:gd name="T21" fmla="*/ 0 h 216"/>
                <a:gd name="T22" fmla="*/ 34 w 82"/>
                <a:gd name="T23" fmla="*/ 0 h 216"/>
                <a:gd name="T24" fmla="*/ 46 w 82"/>
                <a:gd name="T25" fmla="*/ 13 h 216"/>
                <a:gd name="T26" fmla="*/ 6 w 82"/>
                <a:gd name="T27" fmla="*/ 198 h 216"/>
                <a:gd name="T28" fmla="*/ 67 w 82"/>
                <a:gd name="T29" fmla="*/ 198 h 216"/>
                <a:gd name="T30" fmla="*/ 67 w 82"/>
                <a:gd name="T31" fmla="*/ 186 h 216"/>
                <a:gd name="T32" fmla="*/ 28 w 82"/>
                <a:gd name="T33" fmla="*/ 186 h 216"/>
                <a:gd name="T34" fmla="*/ 28 w 82"/>
                <a:gd name="T35" fmla="*/ 5 h 216"/>
                <a:gd name="T36" fmla="*/ 6 w 82"/>
                <a:gd name="T37" fmla="*/ 5 h 216"/>
                <a:gd name="T38" fmla="*/ 6 w 82"/>
                <a:gd name="T39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" h="216">
                  <a:moveTo>
                    <a:pt x="46" y="13"/>
                  </a:moveTo>
                  <a:lnTo>
                    <a:pt x="46" y="181"/>
                  </a:lnTo>
                  <a:lnTo>
                    <a:pt x="72" y="181"/>
                  </a:lnTo>
                  <a:lnTo>
                    <a:pt x="72" y="183"/>
                  </a:lnTo>
                  <a:lnTo>
                    <a:pt x="82" y="196"/>
                  </a:lnTo>
                  <a:lnTo>
                    <a:pt x="82" y="216"/>
                  </a:lnTo>
                  <a:lnTo>
                    <a:pt x="13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46" y="13"/>
                  </a:lnTo>
                  <a:close/>
                  <a:moveTo>
                    <a:pt x="6" y="198"/>
                  </a:moveTo>
                  <a:lnTo>
                    <a:pt x="67" y="198"/>
                  </a:lnTo>
                  <a:lnTo>
                    <a:pt x="67" y="186"/>
                  </a:lnTo>
                  <a:lnTo>
                    <a:pt x="28" y="186"/>
                  </a:lnTo>
                  <a:lnTo>
                    <a:pt x="28" y="5"/>
                  </a:lnTo>
                  <a:lnTo>
                    <a:pt x="6" y="5"/>
                  </a:lnTo>
                  <a:lnTo>
                    <a:pt x="6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5256213" y="3660775"/>
              <a:ext cx="130175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4 w 32"/>
                <a:gd name="T13" fmla="*/ 0 h 85"/>
                <a:gd name="T14" fmla="*/ 22 w 32"/>
                <a:gd name="T15" fmla="*/ 1 h 85"/>
                <a:gd name="T16" fmla="*/ 25 w 32"/>
                <a:gd name="T17" fmla="*/ 3 h 85"/>
                <a:gd name="T18" fmla="*/ 27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9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6 w 32"/>
                <a:gd name="T43" fmla="*/ 9 h 85"/>
                <a:gd name="T44" fmla="*/ 21 w 32"/>
                <a:gd name="T45" fmla="*/ 3 h 85"/>
                <a:gd name="T46" fmla="*/ 14 w 32"/>
                <a:gd name="T47" fmla="*/ 2 h 85"/>
                <a:gd name="T48" fmla="*/ 6 w 32"/>
                <a:gd name="T49" fmla="*/ 3 h 85"/>
                <a:gd name="T50" fmla="*/ 2 w 32"/>
                <a:gd name="T51" fmla="*/ 9 h 85"/>
                <a:gd name="T52" fmla="*/ 2 w 32"/>
                <a:gd name="T53" fmla="*/ 71 h 85"/>
                <a:gd name="T54" fmla="*/ 6 w 32"/>
                <a:gd name="T55" fmla="*/ 77 h 85"/>
                <a:gd name="T56" fmla="*/ 14 w 32"/>
                <a:gd name="T57" fmla="*/ 78 h 85"/>
                <a:gd name="T58" fmla="*/ 21 w 32"/>
                <a:gd name="T59" fmla="*/ 77 h 85"/>
                <a:gd name="T60" fmla="*/ 26 w 32"/>
                <a:gd name="T61" fmla="*/ 71 h 85"/>
                <a:gd name="T62" fmla="*/ 26 w 32"/>
                <a:gd name="T63" fmla="*/ 9 h 85"/>
                <a:gd name="T64" fmla="*/ 16 w 32"/>
                <a:gd name="T65" fmla="*/ 71 h 85"/>
                <a:gd name="T66" fmla="*/ 14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4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8" y="0"/>
                    <a:pt x="9" y="0"/>
                  </a:cubicBezTo>
                  <a:cubicBezTo>
                    <a:pt x="10" y="0"/>
                    <a:pt x="12" y="0"/>
                    <a:pt x="14" y="0"/>
                  </a:cubicBezTo>
                  <a:cubicBezTo>
                    <a:pt x="17" y="0"/>
                    <a:pt x="20" y="0"/>
                    <a:pt x="22" y="1"/>
                  </a:cubicBezTo>
                  <a:cubicBezTo>
                    <a:pt x="23" y="2"/>
                    <a:pt x="24" y="2"/>
                    <a:pt x="25" y="3"/>
                  </a:cubicBezTo>
                  <a:cubicBezTo>
                    <a:pt x="26" y="3"/>
                    <a:pt x="26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5" y="84"/>
                    <a:pt x="23" y="84"/>
                  </a:cubicBezTo>
                  <a:cubicBezTo>
                    <a:pt x="22" y="84"/>
                    <a:pt x="20" y="85"/>
                    <a:pt x="19" y="85"/>
                  </a:cubicBezTo>
                  <a:cubicBezTo>
                    <a:pt x="15" y="85"/>
                    <a:pt x="13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6" y="9"/>
                  </a:moveTo>
                  <a:cubicBezTo>
                    <a:pt x="26" y="6"/>
                    <a:pt x="24" y="4"/>
                    <a:pt x="21" y="3"/>
                  </a:cubicBezTo>
                  <a:cubicBezTo>
                    <a:pt x="19" y="2"/>
                    <a:pt x="17" y="2"/>
                    <a:pt x="14" y="2"/>
                  </a:cubicBezTo>
                  <a:cubicBezTo>
                    <a:pt x="11" y="2"/>
                    <a:pt x="8" y="2"/>
                    <a:pt x="6" y="3"/>
                  </a:cubicBezTo>
                  <a:cubicBezTo>
                    <a:pt x="3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3" y="76"/>
                    <a:pt x="6" y="77"/>
                  </a:cubicBezTo>
                  <a:cubicBezTo>
                    <a:pt x="8" y="78"/>
                    <a:pt x="11" y="78"/>
                    <a:pt x="14" y="78"/>
                  </a:cubicBezTo>
                  <a:cubicBezTo>
                    <a:pt x="17" y="78"/>
                    <a:pt x="19" y="78"/>
                    <a:pt x="21" y="77"/>
                  </a:cubicBezTo>
                  <a:cubicBezTo>
                    <a:pt x="24" y="75"/>
                    <a:pt x="26" y="74"/>
                    <a:pt x="26" y="71"/>
                  </a:cubicBezTo>
                  <a:lnTo>
                    <a:pt x="26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4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4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519738" y="3660775"/>
              <a:ext cx="133350" cy="342900"/>
            </a:xfrm>
            <a:custGeom>
              <a:avLst/>
              <a:gdLst>
                <a:gd name="T0" fmla="*/ 18 w 33"/>
                <a:gd name="T1" fmla="*/ 18 h 85"/>
                <a:gd name="T2" fmla="*/ 18 w 33"/>
                <a:gd name="T3" fmla="*/ 64 h 85"/>
                <a:gd name="T4" fmla="*/ 28 w 33"/>
                <a:gd name="T5" fmla="*/ 64 h 85"/>
                <a:gd name="T6" fmla="*/ 28 w 33"/>
                <a:gd name="T7" fmla="*/ 65 h 85"/>
                <a:gd name="T8" fmla="*/ 33 w 33"/>
                <a:gd name="T9" fmla="*/ 69 h 85"/>
                <a:gd name="T10" fmla="*/ 33 w 33"/>
                <a:gd name="T11" fmla="*/ 76 h 85"/>
                <a:gd name="T12" fmla="*/ 27 w 33"/>
                <a:gd name="T13" fmla="*/ 83 h 85"/>
                <a:gd name="T14" fmla="*/ 24 w 33"/>
                <a:gd name="T15" fmla="*/ 84 h 85"/>
                <a:gd name="T16" fmla="*/ 19 w 33"/>
                <a:gd name="T17" fmla="*/ 85 h 85"/>
                <a:gd name="T18" fmla="*/ 11 w 33"/>
                <a:gd name="T19" fmla="*/ 83 h 85"/>
                <a:gd name="T20" fmla="*/ 11 w 33"/>
                <a:gd name="T21" fmla="*/ 83 h 85"/>
                <a:gd name="T22" fmla="*/ 9 w 33"/>
                <a:gd name="T23" fmla="*/ 82 h 85"/>
                <a:gd name="T24" fmla="*/ 7 w 33"/>
                <a:gd name="T25" fmla="*/ 81 h 85"/>
                <a:gd name="T26" fmla="*/ 4 w 33"/>
                <a:gd name="T27" fmla="*/ 78 h 85"/>
                <a:gd name="T28" fmla="*/ 0 w 33"/>
                <a:gd name="T29" fmla="*/ 71 h 85"/>
                <a:gd name="T30" fmla="*/ 0 w 33"/>
                <a:gd name="T31" fmla="*/ 9 h 85"/>
                <a:gd name="T32" fmla="*/ 2 w 33"/>
                <a:gd name="T33" fmla="*/ 4 h 85"/>
                <a:gd name="T34" fmla="*/ 6 w 33"/>
                <a:gd name="T35" fmla="*/ 1 h 85"/>
                <a:gd name="T36" fmla="*/ 9 w 33"/>
                <a:gd name="T37" fmla="*/ 0 h 85"/>
                <a:gd name="T38" fmla="*/ 14 w 33"/>
                <a:gd name="T39" fmla="*/ 0 h 85"/>
                <a:gd name="T40" fmla="*/ 23 w 33"/>
                <a:gd name="T41" fmla="*/ 1 h 85"/>
                <a:gd name="T42" fmla="*/ 25 w 33"/>
                <a:gd name="T43" fmla="*/ 3 h 85"/>
                <a:gd name="T44" fmla="*/ 27 w 33"/>
                <a:gd name="T45" fmla="*/ 5 h 85"/>
                <a:gd name="T46" fmla="*/ 30 w 33"/>
                <a:gd name="T47" fmla="*/ 8 h 85"/>
                <a:gd name="T48" fmla="*/ 33 w 33"/>
                <a:gd name="T49" fmla="*/ 14 h 85"/>
                <a:gd name="T50" fmla="*/ 33 w 33"/>
                <a:gd name="T51" fmla="*/ 20 h 85"/>
                <a:gd name="T52" fmla="*/ 20 w 33"/>
                <a:gd name="T53" fmla="*/ 20 h 85"/>
                <a:gd name="T54" fmla="*/ 18 w 33"/>
                <a:gd name="T55" fmla="*/ 18 h 85"/>
                <a:gd name="T56" fmla="*/ 26 w 33"/>
                <a:gd name="T57" fmla="*/ 66 h 85"/>
                <a:gd name="T58" fmla="*/ 17 w 33"/>
                <a:gd name="T59" fmla="*/ 66 h 85"/>
                <a:gd name="T60" fmla="*/ 17 w 33"/>
                <a:gd name="T61" fmla="*/ 71 h 85"/>
                <a:gd name="T62" fmla="*/ 14 w 33"/>
                <a:gd name="T63" fmla="*/ 73 h 85"/>
                <a:gd name="T64" fmla="*/ 12 w 33"/>
                <a:gd name="T65" fmla="*/ 71 h 85"/>
                <a:gd name="T66" fmla="*/ 12 w 33"/>
                <a:gd name="T67" fmla="*/ 9 h 85"/>
                <a:gd name="T68" fmla="*/ 14 w 33"/>
                <a:gd name="T69" fmla="*/ 6 h 85"/>
                <a:gd name="T70" fmla="*/ 17 w 33"/>
                <a:gd name="T71" fmla="*/ 9 h 85"/>
                <a:gd name="T72" fmla="*/ 17 w 33"/>
                <a:gd name="T73" fmla="*/ 14 h 85"/>
                <a:gd name="T74" fmla="*/ 26 w 33"/>
                <a:gd name="T75" fmla="*/ 14 h 85"/>
                <a:gd name="T76" fmla="*/ 26 w 33"/>
                <a:gd name="T77" fmla="*/ 9 h 85"/>
                <a:gd name="T78" fmla="*/ 22 w 33"/>
                <a:gd name="T79" fmla="*/ 3 h 85"/>
                <a:gd name="T80" fmla="*/ 14 w 33"/>
                <a:gd name="T81" fmla="*/ 2 h 85"/>
                <a:gd name="T82" fmla="*/ 6 w 33"/>
                <a:gd name="T83" fmla="*/ 3 h 85"/>
                <a:gd name="T84" fmla="*/ 2 w 33"/>
                <a:gd name="T85" fmla="*/ 9 h 85"/>
                <a:gd name="T86" fmla="*/ 2 w 33"/>
                <a:gd name="T87" fmla="*/ 71 h 85"/>
                <a:gd name="T88" fmla="*/ 6 w 33"/>
                <a:gd name="T89" fmla="*/ 77 h 85"/>
                <a:gd name="T90" fmla="*/ 14 w 33"/>
                <a:gd name="T91" fmla="*/ 78 h 85"/>
                <a:gd name="T92" fmla="*/ 22 w 33"/>
                <a:gd name="T93" fmla="*/ 77 h 85"/>
                <a:gd name="T94" fmla="*/ 26 w 33"/>
                <a:gd name="T95" fmla="*/ 71 h 85"/>
                <a:gd name="T96" fmla="*/ 26 w 33"/>
                <a:gd name="T9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85">
                  <a:moveTo>
                    <a:pt x="18" y="18"/>
                  </a:moveTo>
                  <a:cubicBezTo>
                    <a:pt x="18" y="64"/>
                    <a:pt x="18" y="64"/>
                    <a:pt x="1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3" y="79"/>
                    <a:pt x="31" y="82"/>
                    <a:pt x="27" y="83"/>
                  </a:cubicBezTo>
                  <a:cubicBezTo>
                    <a:pt x="26" y="84"/>
                    <a:pt x="25" y="84"/>
                    <a:pt x="24" y="84"/>
                  </a:cubicBezTo>
                  <a:cubicBezTo>
                    <a:pt x="22" y="84"/>
                    <a:pt x="21" y="85"/>
                    <a:pt x="19" y="85"/>
                  </a:cubicBezTo>
                  <a:cubicBezTo>
                    <a:pt x="16" y="85"/>
                    <a:pt x="13" y="84"/>
                    <a:pt x="11" y="83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3"/>
                    <a:pt x="9" y="82"/>
                    <a:pt x="9" y="82"/>
                  </a:cubicBezTo>
                  <a:cubicBezTo>
                    <a:pt x="8" y="82"/>
                    <a:pt x="8" y="81"/>
                    <a:pt x="7" y="81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2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18" y="18"/>
                  </a:lnTo>
                  <a:close/>
                  <a:moveTo>
                    <a:pt x="26" y="66"/>
                  </a:moveTo>
                  <a:cubicBezTo>
                    <a:pt x="17" y="66"/>
                    <a:pt x="17" y="66"/>
                    <a:pt x="17" y="66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3"/>
                    <a:pt x="16" y="73"/>
                    <a:pt x="14" y="73"/>
                  </a:cubicBezTo>
                  <a:cubicBezTo>
                    <a:pt x="13" y="73"/>
                    <a:pt x="12" y="73"/>
                    <a:pt x="12" y="7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4" y="76"/>
                    <a:pt x="6" y="77"/>
                  </a:cubicBezTo>
                  <a:cubicBezTo>
                    <a:pt x="9" y="78"/>
                    <a:pt x="11" y="78"/>
                    <a:pt x="14" y="78"/>
                  </a:cubicBezTo>
                  <a:cubicBezTo>
                    <a:pt x="17" y="78"/>
                    <a:pt x="20" y="78"/>
                    <a:pt x="22" y="77"/>
                  </a:cubicBezTo>
                  <a:cubicBezTo>
                    <a:pt x="25" y="75"/>
                    <a:pt x="26" y="74"/>
                    <a:pt x="26" y="71"/>
                  </a:cubicBezTo>
                  <a:lnTo>
                    <a:pt x="26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5783263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9 h 85"/>
                <a:gd name="T8" fmla="*/ 2 w 33"/>
                <a:gd name="T9" fmla="*/ 4 h 85"/>
                <a:gd name="T10" fmla="*/ 6 w 33"/>
                <a:gd name="T11" fmla="*/ 1 h 85"/>
                <a:gd name="T12" fmla="*/ 9 w 33"/>
                <a:gd name="T13" fmla="*/ 0 h 85"/>
                <a:gd name="T14" fmla="*/ 14 w 33"/>
                <a:gd name="T15" fmla="*/ 0 h 85"/>
                <a:gd name="T16" fmla="*/ 23 w 33"/>
                <a:gd name="T17" fmla="*/ 1 h 85"/>
                <a:gd name="T18" fmla="*/ 25 w 33"/>
                <a:gd name="T19" fmla="*/ 3 h 85"/>
                <a:gd name="T20" fmla="*/ 27 w 33"/>
                <a:gd name="T21" fmla="*/ 5 h 85"/>
                <a:gd name="T22" fmla="*/ 30 w 33"/>
                <a:gd name="T23" fmla="*/ 8 h 85"/>
                <a:gd name="T24" fmla="*/ 30 w 33"/>
                <a:gd name="T25" fmla="*/ 8 h 85"/>
                <a:gd name="T26" fmla="*/ 30 w 33"/>
                <a:gd name="T27" fmla="*/ 8 h 85"/>
                <a:gd name="T28" fmla="*/ 30 w 33"/>
                <a:gd name="T29" fmla="*/ 8 h 85"/>
                <a:gd name="T30" fmla="*/ 33 w 33"/>
                <a:gd name="T31" fmla="*/ 14 h 85"/>
                <a:gd name="T32" fmla="*/ 33 w 33"/>
                <a:gd name="T33" fmla="*/ 85 h 85"/>
                <a:gd name="T34" fmla="*/ 20 w 33"/>
                <a:gd name="T35" fmla="*/ 85 h 85"/>
                <a:gd name="T36" fmla="*/ 18 w 33"/>
                <a:gd name="T37" fmla="*/ 83 h 85"/>
                <a:gd name="T38" fmla="*/ 18 w 33"/>
                <a:gd name="T39" fmla="*/ 85 h 85"/>
                <a:gd name="T40" fmla="*/ 5 w 33"/>
                <a:gd name="T41" fmla="*/ 85 h 85"/>
                <a:gd name="T42" fmla="*/ 17 w 33"/>
                <a:gd name="T43" fmla="*/ 78 h 85"/>
                <a:gd name="T44" fmla="*/ 26 w 33"/>
                <a:gd name="T45" fmla="*/ 78 h 85"/>
                <a:gd name="T46" fmla="*/ 26 w 33"/>
                <a:gd name="T47" fmla="*/ 9 h 85"/>
                <a:gd name="T48" fmla="*/ 22 w 33"/>
                <a:gd name="T49" fmla="*/ 3 h 85"/>
                <a:gd name="T50" fmla="*/ 14 w 33"/>
                <a:gd name="T51" fmla="*/ 2 h 85"/>
                <a:gd name="T52" fmla="*/ 6 w 33"/>
                <a:gd name="T53" fmla="*/ 3 h 85"/>
                <a:gd name="T54" fmla="*/ 2 w 33"/>
                <a:gd name="T55" fmla="*/ 9 h 85"/>
                <a:gd name="T56" fmla="*/ 2 w 33"/>
                <a:gd name="T57" fmla="*/ 78 h 85"/>
                <a:gd name="T58" fmla="*/ 12 w 33"/>
                <a:gd name="T59" fmla="*/ 78 h 85"/>
                <a:gd name="T60" fmla="*/ 12 w 33"/>
                <a:gd name="T61" fmla="*/ 71 h 85"/>
                <a:gd name="T62" fmla="*/ 17 w 33"/>
                <a:gd name="T63" fmla="*/ 71 h 85"/>
                <a:gd name="T64" fmla="*/ 17 w 33"/>
                <a:gd name="T65" fmla="*/ 78 h 85"/>
                <a:gd name="T66" fmla="*/ 17 w 33"/>
                <a:gd name="T67" fmla="*/ 66 h 85"/>
                <a:gd name="T68" fmla="*/ 12 w 33"/>
                <a:gd name="T69" fmla="*/ 66 h 85"/>
                <a:gd name="T70" fmla="*/ 12 w 33"/>
                <a:gd name="T71" fmla="*/ 9 h 85"/>
                <a:gd name="T72" fmla="*/ 14 w 33"/>
                <a:gd name="T73" fmla="*/ 6 h 85"/>
                <a:gd name="T74" fmla="*/ 17 w 33"/>
                <a:gd name="T75" fmla="*/ 9 h 85"/>
                <a:gd name="T76" fmla="*/ 17 w 33"/>
                <a:gd name="T7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7" y="71"/>
                    <a:pt x="17" y="71"/>
                    <a:pt x="17" y="71"/>
                  </a:cubicBezTo>
                  <a:lnTo>
                    <a:pt x="17" y="78"/>
                  </a:lnTo>
                  <a:close/>
                  <a:moveTo>
                    <a:pt x="17" y="66"/>
                  </a:moveTo>
                  <a:cubicBezTo>
                    <a:pt x="12" y="66"/>
                    <a:pt x="12" y="66"/>
                    <a:pt x="12" y="66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6049963" y="3660775"/>
              <a:ext cx="128588" cy="342900"/>
            </a:xfrm>
            <a:custGeom>
              <a:avLst/>
              <a:gdLst>
                <a:gd name="T0" fmla="*/ 5 w 32"/>
                <a:gd name="T1" fmla="*/ 85 h 85"/>
                <a:gd name="T2" fmla="*/ 0 w 32"/>
                <a:gd name="T3" fmla="*/ 80 h 85"/>
                <a:gd name="T4" fmla="*/ 0 w 32"/>
                <a:gd name="T5" fmla="*/ 80 h 85"/>
                <a:gd name="T6" fmla="*/ 0 w 32"/>
                <a:gd name="T7" fmla="*/ 0 h 85"/>
                <a:gd name="T8" fmla="*/ 13 w 32"/>
                <a:gd name="T9" fmla="*/ 0 h 85"/>
                <a:gd name="T10" fmla="*/ 13 w 32"/>
                <a:gd name="T11" fmla="*/ 0 h 85"/>
                <a:gd name="T12" fmla="*/ 14 w 32"/>
                <a:gd name="T13" fmla="*/ 1 h 85"/>
                <a:gd name="T14" fmla="*/ 14 w 32"/>
                <a:gd name="T15" fmla="*/ 0 h 85"/>
                <a:gd name="T16" fmla="*/ 28 w 32"/>
                <a:gd name="T17" fmla="*/ 0 h 85"/>
                <a:gd name="T18" fmla="*/ 28 w 32"/>
                <a:gd name="T19" fmla="*/ 0 h 85"/>
                <a:gd name="T20" fmla="*/ 32 w 32"/>
                <a:gd name="T21" fmla="*/ 5 h 85"/>
                <a:gd name="T22" fmla="*/ 32 w 32"/>
                <a:gd name="T23" fmla="*/ 76 h 85"/>
                <a:gd name="T24" fmla="*/ 31 w 32"/>
                <a:gd name="T25" fmla="*/ 79 h 85"/>
                <a:gd name="T26" fmla="*/ 29 w 32"/>
                <a:gd name="T27" fmla="*/ 82 h 85"/>
                <a:gd name="T28" fmla="*/ 27 w 32"/>
                <a:gd name="T29" fmla="*/ 84 h 85"/>
                <a:gd name="T30" fmla="*/ 23 w 32"/>
                <a:gd name="T31" fmla="*/ 85 h 85"/>
                <a:gd name="T32" fmla="*/ 5 w 32"/>
                <a:gd name="T33" fmla="*/ 85 h 85"/>
                <a:gd name="T34" fmla="*/ 26 w 32"/>
                <a:gd name="T35" fmla="*/ 2 h 85"/>
                <a:gd name="T36" fmla="*/ 16 w 32"/>
                <a:gd name="T37" fmla="*/ 2 h 85"/>
                <a:gd name="T38" fmla="*/ 16 w 32"/>
                <a:gd name="T39" fmla="*/ 71 h 85"/>
                <a:gd name="T40" fmla="*/ 14 w 32"/>
                <a:gd name="T41" fmla="*/ 73 h 85"/>
                <a:gd name="T42" fmla="*/ 11 w 32"/>
                <a:gd name="T43" fmla="*/ 73 h 85"/>
                <a:gd name="T44" fmla="*/ 11 w 32"/>
                <a:gd name="T45" fmla="*/ 2 h 85"/>
                <a:gd name="T46" fmla="*/ 2 w 32"/>
                <a:gd name="T47" fmla="*/ 2 h 85"/>
                <a:gd name="T48" fmla="*/ 2 w 32"/>
                <a:gd name="T49" fmla="*/ 78 h 85"/>
                <a:gd name="T50" fmla="*/ 18 w 32"/>
                <a:gd name="T51" fmla="*/ 78 h 85"/>
                <a:gd name="T52" fmla="*/ 24 w 32"/>
                <a:gd name="T53" fmla="*/ 76 h 85"/>
                <a:gd name="T54" fmla="*/ 26 w 32"/>
                <a:gd name="T55" fmla="*/ 71 h 85"/>
                <a:gd name="T56" fmla="*/ 26 w 32"/>
                <a:gd name="T57" fmla="*/ 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" h="85">
                  <a:moveTo>
                    <a:pt x="5" y="85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7"/>
                    <a:pt x="32" y="78"/>
                    <a:pt x="31" y="79"/>
                  </a:cubicBezTo>
                  <a:cubicBezTo>
                    <a:pt x="31" y="80"/>
                    <a:pt x="30" y="81"/>
                    <a:pt x="29" y="82"/>
                  </a:cubicBezTo>
                  <a:cubicBezTo>
                    <a:pt x="29" y="83"/>
                    <a:pt x="28" y="83"/>
                    <a:pt x="27" y="84"/>
                  </a:cubicBezTo>
                  <a:cubicBezTo>
                    <a:pt x="26" y="84"/>
                    <a:pt x="24" y="85"/>
                    <a:pt x="23" y="85"/>
                  </a:cubicBezTo>
                  <a:lnTo>
                    <a:pt x="5" y="85"/>
                  </a:lnTo>
                  <a:close/>
                  <a:moveTo>
                    <a:pt x="26" y="2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6" y="73"/>
                    <a:pt x="15" y="73"/>
                    <a:pt x="14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20" y="78"/>
                    <a:pt x="22" y="77"/>
                    <a:pt x="24" y="76"/>
                  </a:cubicBezTo>
                  <a:cubicBezTo>
                    <a:pt x="25" y="75"/>
                    <a:pt x="26" y="73"/>
                    <a:pt x="26" y="71"/>
                  </a:cubicBezTo>
                  <a:lnTo>
                    <a:pt x="26" y="2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6316663" y="3660775"/>
              <a:ext cx="128588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3 w 32"/>
                <a:gd name="T13" fmla="*/ 0 h 85"/>
                <a:gd name="T14" fmla="*/ 22 w 32"/>
                <a:gd name="T15" fmla="*/ 1 h 85"/>
                <a:gd name="T16" fmla="*/ 24 w 32"/>
                <a:gd name="T17" fmla="*/ 3 h 85"/>
                <a:gd name="T18" fmla="*/ 26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8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5 w 32"/>
                <a:gd name="T43" fmla="*/ 9 h 85"/>
                <a:gd name="T44" fmla="*/ 21 w 32"/>
                <a:gd name="T45" fmla="*/ 3 h 85"/>
                <a:gd name="T46" fmla="*/ 13 w 32"/>
                <a:gd name="T47" fmla="*/ 2 h 85"/>
                <a:gd name="T48" fmla="*/ 6 w 32"/>
                <a:gd name="T49" fmla="*/ 3 h 85"/>
                <a:gd name="T50" fmla="*/ 1 w 32"/>
                <a:gd name="T51" fmla="*/ 9 h 85"/>
                <a:gd name="T52" fmla="*/ 1 w 32"/>
                <a:gd name="T53" fmla="*/ 71 h 85"/>
                <a:gd name="T54" fmla="*/ 6 w 32"/>
                <a:gd name="T55" fmla="*/ 77 h 85"/>
                <a:gd name="T56" fmla="*/ 13 w 32"/>
                <a:gd name="T57" fmla="*/ 78 h 85"/>
                <a:gd name="T58" fmla="*/ 21 w 32"/>
                <a:gd name="T59" fmla="*/ 77 h 85"/>
                <a:gd name="T60" fmla="*/ 25 w 32"/>
                <a:gd name="T61" fmla="*/ 71 h 85"/>
                <a:gd name="T62" fmla="*/ 25 w 32"/>
                <a:gd name="T63" fmla="*/ 9 h 85"/>
                <a:gd name="T64" fmla="*/ 16 w 32"/>
                <a:gd name="T65" fmla="*/ 71 h 85"/>
                <a:gd name="T66" fmla="*/ 13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3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0" y="0"/>
                    <a:pt x="12" y="0"/>
                    <a:pt x="13" y="0"/>
                  </a:cubicBezTo>
                  <a:cubicBezTo>
                    <a:pt x="17" y="0"/>
                    <a:pt x="19" y="0"/>
                    <a:pt x="22" y="1"/>
                  </a:cubicBezTo>
                  <a:cubicBezTo>
                    <a:pt x="23" y="2"/>
                    <a:pt x="24" y="2"/>
                    <a:pt x="24" y="3"/>
                  </a:cubicBezTo>
                  <a:cubicBezTo>
                    <a:pt x="25" y="3"/>
                    <a:pt x="26" y="4"/>
                    <a:pt x="26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4" y="84"/>
                    <a:pt x="23" y="84"/>
                  </a:cubicBezTo>
                  <a:cubicBezTo>
                    <a:pt x="21" y="84"/>
                    <a:pt x="20" y="85"/>
                    <a:pt x="18" y="85"/>
                  </a:cubicBezTo>
                  <a:cubicBezTo>
                    <a:pt x="15" y="85"/>
                    <a:pt x="12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9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5" y="9"/>
                  </a:moveTo>
                  <a:cubicBezTo>
                    <a:pt x="25" y="6"/>
                    <a:pt x="24" y="4"/>
                    <a:pt x="21" y="3"/>
                  </a:cubicBezTo>
                  <a:cubicBezTo>
                    <a:pt x="19" y="2"/>
                    <a:pt x="16" y="2"/>
                    <a:pt x="13" y="2"/>
                  </a:cubicBezTo>
                  <a:cubicBezTo>
                    <a:pt x="10" y="2"/>
                    <a:pt x="8" y="2"/>
                    <a:pt x="6" y="3"/>
                  </a:cubicBezTo>
                  <a:cubicBezTo>
                    <a:pt x="3" y="4"/>
                    <a:pt x="1" y="6"/>
                    <a:pt x="1" y="9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4"/>
                    <a:pt x="3" y="76"/>
                    <a:pt x="6" y="77"/>
                  </a:cubicBezTo>
                  <a:cubicBezTo>
                    <a:pt x="8" y="78"/>
                    <a:pt x="10" y="78"/>
                    <a:pt x="13" y="78"/>
                  </a:cubicBezTo>
                  <a:cubicBezTo>
                    <a:pt x="16" y="78"/>
                    <a:pt x="19" y="78"/>
                    <a:pt x="21" y="77"/>
                  </a:cubicBezTo>
                  <a:cubicBezTo>
                    <a:pt x="24" y="75"/>
                    <a:pt x="25" y="74"/>
                    <a:pt x="25" y="71"/>
                  </a:cubicBezTo>
                  <a:lnTo>
                    <a:pt x="25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3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6578600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0 h 85"/>
                <a:gd name="T8" fmla="*/ 19 w 33"/>
                <a:gd name="T9" fmla="*/ 0 h 85"/>
                <a:gd name="T10" fmla="*/ 23 w 33"/>
                <a:gd name="T11" fmla="*/ 1 h 85"/>
                <a:gd name="T12" fmla="*/ 27 w 33"/>
                <a:gd name="T13" fmla="*/ 4 h 85"/>
                <a:gd name="T14" fmla="*/ 30 w 33"/>
                <a:gd name="T15" fmla="*/ 7 h 85"/>
                <a:gd name="T16" fmla="*/ 32 w 33"/>
                <a:gd name="T17" fmla="*/ 10 h 85"/>
                <a:gd name="T18" fmla="*/ 33 w 33"/>
                <a:gd name="T19" fmla="*/ 14 h 85"/>
                <a:gd name="T20" fmla="*/ 33 w 33"/>
                <a:gd name="T21" fmla="*/ 33 h 85"/>
                <a:gd name="T22" fmla="*/ 31 w 33"/>
                <a:gd name="T23" fmla="*/ 37 h 85"/>
                <a:gd name="T24" fmla="*/ 31 w 33"/>
                <a:gd name="T25" fmla="*/ 38 h 85"/>
                <a:gd name="T26" fmla="*/ 31 w 33"/>
                <a:gd name="T27" fmla="*/ 38 h 85"/>
                <a:gd name="T28" fmla="*/ 31 w 33"/>
                <a:gd name="T29" fmla="*/ 38 h 85"/>
                <a:gd name="T30" fmla="*/ 32 w 33"/>
                <a:gd name="T31" fmla="*/ 38 h 85"/>
                <a:gd name="T32" fmla="*/ 33 w 33"/>
                <a:gd name="T33" fmla="*/ 42 h 85"/>
                <a:gd name="T34" fmla="*/ 33 w 33"/>
                <a:gd name="T35" fmla="*/ 85 h 85"/>
                <a:gd name="T36" fmla="*/ 20 w 33"/>
                <a:gd name="T37" fmla="*/ 85 h 85"/>
                <a:gd name="T38" fmla="*/ 18 w 33"/>
                <a:gd name="T39" fmla="*/ 83 h 85"/>
                <a:gd name="T40" fmla="*/ 18 w 33"/>
                <a:gd name="T41" fmla="*/ 85 h 85"/>
                <a:gd name="T42" fmla="*/ 5 w 33"/>
                <a:gd name="T43" fmla="*/ 85 h 85"/>
                <a:gd name="T44" fmla="*/ 17 w 33"/>
                <a:gd name="T45" fmla="*/ 78 h 85"/>
                <a:gd name="T46" fmla="*/ 26 w 33"/>
                <a:gd name="T47" fmla="*/ 78 h 85"/>
                <a:gd name="T48" fmla="*/ 26 w 33"/>
                <a:gd name="T49" fmla="*/ 37 h 85"/>
                <a:gd name="T50" fmla="*/ 25 w 33"/>
                <a:gd name="T51" fmla="*/ 34 h 85"/>
                <a:gd name="T52" fmla="*/ 23 w 33"/>
                <a:gd name="T53" fmla="*/ 33 h 85"/>
                <a:gd name="T54" fmla="*/ 25 w 33"/>
                <a:gd name="T55" fmla="*/ 31 h 85"/>
                <a:gd name="T56" fmla="*/ 26 w 33"/>
                <a:gd name="T57" fmla="*/ 28 h 85"/>
                <a:gd name="T58" fmla="*/ 26 w 33"/>
                <a:gd name="T59" fmla="*/ 9 h 85"/>
                <a:gd name="T60" fmla="*/ 24 w 33"/>
                <a:gd name="T61" fmla="*/ 4 h 85"/>
                <a:gd name="T62" fmla="*/ 19 w 33"/>
                <a:gd name="T63" fmla="*/ 2 h 85"/>
                <a:gd name="T64" fmla="*/ 2 w 33"/>
                <a:gd name="T65" fmla="*/ 2 h 85"/>
                <a:gd name="T66" fmla="*/ 2 w 33"/>
                <a:gd name="T67" fmla="*/ 78 h 85"/>
                <a:gd name="T68" fmla="*/ 12 w 33"/>
                <a:gd name="T69" fmla="*/ 78 h 85"/>
                <a:gd name="T70" fmla="*/ 12 w 33"/>
                <a:gd name="T71" fmla="*/ 35 h 85"/>
                <a:gd name="T72" fmla="*/ 13 w 33"/>
                <a:gd name="T73" fmla="*/ 35 h 85"/>
                <a:gd name="T74" fmla="*/ 17 w 33"/>
                <a:gd name="T75" fmla="*/ 37 h 85"/>
                <a:gd name="T76" fmla="*/ 17 w 33"/>
                <a:gd name="T77" fmla="*/ 78 h 85"/>
                <a:gd name="T78" fmla="*/ 17 w 33"/>
                <a:gd name="T79" fmla="*/ 28 h 85"/>
                <a:gd name="T80" fmla="*/ 14 w 33"/>
                <a:gd name="T81" fmla="*/ 30 h 85"/>
                <a:gd name="T82" fmla="*/ 12 w 33"/>
                <a:gd name="T83" fmla="*/ 30 h 85"/>
                <a:gd name="T84" fmla="*/ 12 w 33"/>
                <a:gd name="T85" fmla="*/ 6 h 85"/>
                <a:gd name="T86" fmla="*/ 14 w 33"/>
                <a:gd name="T87" fmla="*/ 6 h 85"/>
                <a:gd name="T88" fmla="*/ 17 w 33"/>
                <a:gd name="T89" fmla="*/ 9 h 85"/>
                <a:gd name="T90" fmla="*/ 17 w 33"/>
                <a:gd name="T91" fmla="*/ 2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2" y="0"/>
                    <a:pt x="23" y="1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1"/>
                    <a:pt x="33" y="12"/>
                    <a:pt x="33" y="14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2" y="35"/>
                    <a:pt x="31" y="37"/>
                  </a:cubicBezTo>
                  <a:cubicBezTo>
                    <a:pt x="31" y="37"/>
                    <a:pt x="31" y="37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2" y="38"/>
                  </a:cubicBezTo>
                  <a:cubicBezTo>
                    <a:pt x="32" y="40"/>
                    <a:pt x="33" y="41"/>
                    <a:pt x="33" y="4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6" y="35"/>
                    <a:pt x="25" y="34"/>
                  </a:cubicBezTo>
                  <a:cubicBezTo>
                    <a:pt x="25" y="33"/>
                    <a:pt x="24" y="33"/>
                    <a:pt x="23" y="33"/>
                  </a:cubicBezTo>
                  <a:cubicBezTo>
                    <a:pt x="24" y="33"/>
                    <a:pt x="25" y="32"/>
                    <a:pt x="25" y="31"/>
                  </a:cubicBezTo>
                  <a:cubicBezTo>
                    <a:pt x="26" y="30"/>
                    <a:pt x="26" y="29"/>
                    <a:pt x="26" y="2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4" y="4"/>
                  </a:cubicBezTo>
                  <a:cubicBezTo>
                    <a:pt x="23" y="2"/>
                    <a:pt x="21" y="2"/>
                    <a:pt x="1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5" y="35"/>
                    <a:pt x="17" y="36"/>
                    <a:pt x="17" y="37"/>
                  </a:cubicBezTo>
                  <a:lnTo>
                    <a:pt x="17" y="78"/>
                  </a:lnTo>
                  <a:close/>
                  <a:moveTo>
                    <a:pt x="17" y="28"/>
                  </a:moveTo>
                  <a:cubicBezTo>
                    <a:pt x="17" y="29"/>
                    <a:pt x="16" y="30"/>
                    <a:pt x="14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2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6846888" y="3660775"/>
              <a:ext cx="128588" cy="342900"/>
            </a:xfrm>
            <a:custGeom>
              <a:avLst/>
              <a:gdLst>
                <a:gd name="T0" fmla="*/ 45 w 81"/>
                <a:gd name="T1" fmla="*/ 104 h 216"/>
                <a:gd name="T2" fmla="*/ 45 w 81"/>
                <a:gd name="T3" fmla="*/ 181 h 216"/>
                <a:gd name="T4" fmla="*/ 71 w 81"/>
                <a:gd name="T5" fmla="*/ 181 h 216"/>
                <a:gd name="T6" fmla="*/ 71 w 81"/>
                <a:gd name="T7" fmla="*/ 183 h 216"/>
                <a:gd name="T8" fmla="*/ 81 w 81"/>
                <a:gd name="T9" fmla="*/ 196 h 216"/>
                <a:gd name="T10" fmla="*/ 81 w 81"/>
                <a:gd name="T11" fmla="*/ 216 h 216"/>
                <a:gd name="T12" fmla="*/ 12 w 81"/>
                <a:gd name="T13" fmla="*/ 216 h 216"/>
                <a:gd name="T14" fmla="*/ 0 w 81"/>
                <a:gd name="T15" fmla="*/ 203 h 216"/>
                <a:gd name="T16" fmla="*/ 0 w 81"/>
                <a:gd name="T17" fmla="*/ 203 h 216"/>
                <a:gd name="T18" fmla="*/ 0 w 81"/>
                <a:gd name="T19" fmla="*/ 0 h 216"/>
                <a:gd name="T20" fmla="*/ 71 w 81"/>
                <a:gd name="T21" fmla="*/ 0 h 216"/>
                <a:gd name="T22" fmla="*/ 71 w 81"/>
                <a:gd name="T23" fmla="*/ 0 h 216"/>
                <a:gd name="T24" fmla="*/ 81 w 81"/>
                <a:gd name="T25" fmla="*/ 13 h 216"/>
                <a:gd name="T26" fmla="*/ 81 w 81"/>
                <a:gd name="T27" fmla="*/ 33 h 216"/>
                <a:gd name="T28" fmla="*/ 45 w 81"/>
                <a:gd name="T29" fmla="*/ 33 h 216"/>
                <a:gd name="T30" fmla="*/ 45 w 81"/>
                <a:gd name="T31" fmla="*/ 71 h 216"/>
                <a:gd name="T32" fmla="*/ 63 w 81"/>
                <a:gd name="T33" fmla="*/ 71 h 216"/>
                <a:gd name="T34" fmla="*/ 63 w 81"/>
                <a:gd name="T35" fmla="*/ 74 h 216"/>
                <a:gd name="T36" fmla="*/ 76 w 81"/>
                <a:gd name="T37" fmla="*/ 84 h 216"/>
                <a:gd name="T38" fmla="*/ 76 w 81"/>
                <a:gd name="T39" fmla="*/ 104 h 216"/>
                <a:gd name="T40" fmla="*/ 45 w 81"/>
                <a:gd name="T41" fmla="*/ 104 h 216"/>
                <a:gd name="T42" fmla="*/ 5 w 81"/>
                <a:gd name="T43" fmla="*/ 198 h 216"/>
                <a:gd name="T44" fmla="*/ 66 w 81"/>
                <a:gd name="T45" fmla="*/ 198 h 216"/>
                <a:gd name="T46" fmla="*/ 66 w 81"/>
                <a:gd name="T47" fmla="*/ 186 h 216"/>
                <a:gd name="T48" fmla="*/ 28 w 81"/>
                <a:gd name="T49" fmla="*/ 186 h 216"/>
                <a:gd name="T50" fmla="*/ 28 w 81"/>
                <a:gd name="T51" fmla="*/ 89 h 216"/>
                <a:gd name="T52" fmla="*/ 58 w 81"/>
                <a:gd name="T53" fmla="*/ 89 h 216"/>
                <a:gd name="T54" fmla="*/ 58 w 81"/>
                <a:gd name="T55" fmla="*/ 76 h 216"/>
                <a:gd name="T56" fmla="*/ 28 w 81"/>
                <a:gd name="T57" fmla="*/ 76 h 216"/>
                <a:gd name="T58" fmla="*/ 28 w 81"/>
                <a:gd name="T59" fmla="*/ 15 h 216"/>
                <a:gd name="T60" fmla="*/ 66 w 81"/>
                <a:gd name="T61" fmla="*/ 15 h 216"/>
                <a:gd name="T62" fmla="*/ 66 w 81"/>
                <a:gd name="T63" fmla="*/ 5 h 216"/>
                <a:gd name="T64" fmla="*/ 5 w 81"/>
                <a:gd name="T65" fmla="*/ 5 h 216"/>
                <a:gd name="T66" fmla="*/ 5 w 81"/>
                <a:gd name="T67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1" h="216">
                  <a:moveTo>
                    <a:pt x="45" y="104"/>
                  </a:moveTo>
                  <a:lnTo>
                    <a:pt x="45" y="181"/>
                  </a:lnTo>
                  <a:lnTo>
                    <a:pt x="71" y="181"/>
                  </a:lnTo>
                  <a:lnTo>
                    <a:pt x="71" y="183"/>
                  </a:lnTo>
                  <a:lnTo>
                    <a:pt x="81" y="196"/>
                  </a:lnTo>
                  <a:lnTo>
                    <a:pt x="81" y="216"/>
                  </a:lnTo>
                  <a:lnTo>
                    <a:pt x="12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81" y="13"/>
                  </a:lnTo>
                  <a:lnTo>
                    <a:pt x="81" y="33"/>
                  </a:lnTo>
                  <a:lnTo>
                    <a:pt x="45" y="33"/>
                  </a:lnTo>
                  <a:lnTo>
                    <a:pt x="45" y="71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76" y="84"/>
                  </a:lnTo>
                  <a:lnTo>
                    <a:pt x="76" y="104"/>
                  </a:lnTo>
                  <a:lnTo>
                    <a:pt x="45" y="104"/>
                  </a:lnTo>
                  <a:close/>
                  <a:moveTo>
                    <a:pt x="5" y="198"/>
                  </a:moveTo>
                  <a:lnTo>
                    <a:pt x="66" y="198"/>
                  </a:lnTo>
                  <a:lnTo>
                    <a:pt x="66" y="186"/>
                  </a:lnTo>
                  <a:lnTo>
                    <a:pt x="28" y="186"/>
                  </a:lnTo>
                  <a:lnTo>
                    <a:pt x="28" y="89"/>
                  </a:lnTo>
                  <a:lnTo>
                    <a:pt x="58" y="89"/>
                  </a:lnTo>
                  <a:lnTo>
                    <a:pt x="58" y="76"/>
                  </a:lnTo>
                  <a:lnTo>
                    <a:pt x="28" y="76"/>
                  </a:lnTo>
                  <a:lnTo>
                    <a:pt x="28" y="15"/>
                  </a:lnTo>
                  <a:lnTo>
                    <a:pt x="66" y="15"/>
                  </a:lnTo>
                  <a:lnTo>
                    <a:pt x="66" y="5"/>
                  </a:lnTo>
                  <a:lnTo>
                    <a:pt x="5" y="5"/>
                  </a:lnTo>
                  <a:lnTo>
                    <a:pt x="5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5232400" y="4068763"/>
              <a:ext cx="49213" cy="88900"/>
            </a:xfrm>
            <a:custGeom>
              <a:avLst/>
              <a:gdLst>
                <a:gd name="T0" fmla="*/ 5 w 31"/>
                <a:gd name="T1" fmla="*/ 5 h 56"/>
                <a:gd name="T2" fmla="*/ 5 w 31"/>
                <a:gd name="T3" fmla="*/ 25 h 56"/>
                <a:gd name="T4" fmla="*/ 26 w 31"/>
                <a:gd name="T5" fmla="*/ 25 h 56"/>
                <a:gd name="T6" fmla="*/ 26 w 31"/>
                <a:gd name="T7" fmla="*/ 31 h 56"/>
                <a:gd name="T8" fmla="*/ 5 w 31"/>
                <a:gd name="T9" fmla="*/ 31 h 56"/>
                <a:gd name="T10" fmla="*/ 5 w 31"/>
                <a:gd name="T11" fmla="*/ 56 h 56"/>
                <a:gd name="T12" fmla="*/ 0 w 31"/>
                <a:gd name="T13" fmla="*/ 56 h 56"/>
                <a:gd name="T14" fmla="*/ 0 w 31"/>
                <a:gd name="T15" fmla="*/ 0 h 56"/>
                <a:gd name="T16" fmla="*/ 31 w 31"/>
                <a:gd name="T17" fmla="*/ 0 h 56"/>
                <a:gd name="T18" fmla="*/ 31 w 31"/>
                <a:gd name="T19" fmla="*/ 5 h 56"/>
                <a:gd name="T20" fmla="*/ 5 w 31"/>
                <a:gd name="T21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56">
                  <a:moveTo>
                    <a:pt x="5" y="5"/>
                  </a:moveTo>
                  <a:lnTo>
                    <a:pt x="5" y="25"/>
                  </a:lnTo>
                  <a:lnTo>
                    <a:pt x="26" y="25"/>
                  </a:lnTo>
                  <a:lnTo>
                    <a:pt x="26" y="31"/>
                  </a:lnTo>
                  <a:lnTo>
                    <a:pt x="5" y="31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5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57813" y="4068763"/>
              <a:ext cx="49213" cy="93663"/>
            </a:xfrm>
            <a:custGeom>
              <a:avLst/>
              <a:gdLst>
                <a:gd name="T0" fmla="*/ 12 w 12"/>
                <a:gd name="T1" fmla="*/ 19 h 23"/>
                <a:gd name="T2" fmla="*/ 10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1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1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0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6 w 12"/>
                <a:gd name="T51" fmla="*/ 2 h 23"/>
                <a:gd name="T52" fmla="*/ 5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5 w 12"/>
                <a:gd name="T71" fmla="*/ 21 h 23"/>
                <a:gd name="T72" fmla="*/ 6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1" y="20"/>
                    <a:pt x="11" y="21"/>
                    <a:pt x="10" y="21"/>
                  </a:cubicBezTo>
                  <a:cubicBezTo>
                    <a:pt x="10" y="22"/>
                    <a:pt x="9" y="22"/>
                    <a:pt x="9" y="22"/>
                  </a:cubicBezTo>
                  <a:cubicBezTo>
                    <a:pt x="8" y="22"/>
                    <a:pt x="7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4" y="23"/>
                    <a:pt x="4" y="22"/>
                    <a:pt x="3" y="22"/>
                  </a:cubicBezTo>
                  <a:cubicBezTo>
                    <a:pt x="2" y="22"/>
                    <a:pt x="2" y="22"/>
                    <a:pt x="1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3"/>
                    <a:pt x="9" y="3"/>
                  </a:cubicBezTo>
                  <a:cubicBezTo>
                    <a:pt x="9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2"/>
                    <a:pt x="4" y="2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2" y="19"/>
                    <a:pt x="3" y="20"/>
                  </a:cubicBezTo>
                  <a:cubicBezTo>
                    <a:pt x="3" y="20"/>
                    <a:pt x="3" y="20"/>
                    <a:pt x="4" y="20"/>
                  </a:cubicBezTo>
                  <a:cubicBezTo>
                    <a:pt x="4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9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487988" y="4068763"/>
              <a:ext cx="47625" cy="93663"/>
            </a:xfrm>
            <a:custGeom>
              <a:avLst/>
              <a:gdLst>
                <a:gd name="T0" fmla="*/ 12 w 12"/>
                <a:gd name="T1" fmla="*/ 19 h 23"/>
                <a:gd name="T2" fmla="*/ 11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2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2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1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7 w 12"/>
                <a:gd name="T51" fmla="*/ 2 h 23"/>
                <a:gd name="T52" fmla="*/ 6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6 w 12"/>
                <a:gd name="T71" fmla="*/ 21 h 23"/>
                <a:gd name="T72" fmla="*/ 7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2" y="20"/>
                    <a:pt x="11" y="21"/>
                    <a:pt x="11" y="21"/>
                  </a:cubicBezTo>
                  <a:cubicBezTo>
                    <a:pt x="10" y="22"/>
                    <a:pt x="10" y="22"/>
                    <a:pt x="9" y="22"/>
                  </a:cubicBezTo>
                  <a:cubicBezTo>
                    <a:pt x="8" y="22"/>
                    <a:pt x="8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10" y="3"/>
                    <a:pt x="9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1"/>
                    <a:pt x="8" y="21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5621338" y="4068763"/>
              <a:ext cx="47625" cy="88900"/>
            </a:xfrm>
            <a:custGeom>
              <a:avLst/>
              <a:gdLst>
                <a:gd name="T0" fmla="*/ 12 w 12"/>
                <a:gd name="T1" fmla="*/ 19 h 22"/>
                <a:gd name="T2" fmla="*/ 11 w 12"/>
                <a:gd name="T3" fmla="*/ 21 h 22"/>
                <a:gd name="T4" fmla="*/ 9 w 12"/>
                <a:gd name="T5" fmla="*/ 22 h 22"/>
                <a:gd name="T6" fmla="*/ 7 w 12"/>
                <a:gd name="T7" fmla="*/ 22 h 22"/>
                <a:gd name="T8" fmla="*/ 0 w 12"/>
                <a:gd name="T9" fmla="*/ 22 h 22"/>
                <a:gd name="T10" fmla="*/ 0 w 12"/>
                <a:gd name="T11" fmla="*/ 0 h 22"/>
                <a:gd name="T12" fmla="*/ 7 w 12"/>
                <a:gd name="T13" fmla="*/ 0 h 22"/>
                <a:gd name="T14" fmla="*/ 9 w 12"/>
                <a:gd name="T15" fmla="*/ 1 h 22"/>
                <a:gd name="T16" fmla="*/ 11 w 12"/>
                <a:gd name="T17" fmla="*/ 2 h 22"/>
                <a:gd name="T18" fmla="*/ 12 w 12"/>
                <a:gd name="T19" fmla="*/ 4 h 22"/>
                <a:gd name="T20" fmla="*/ 12 w 12"/>
                <a:gd name="T21" fmla="*/ 6 h 22"/>
                <a:gd name="T22" fmla="*/ 12 w 12"/>
                <a:gd name="T23" fmla="*/ 17 h 22"/>
                <a:gd name="T24" fmla="*/ 12 w 12"/>
                <a:gd name="T25" fmla="*/ 19 h 22"/>
                <a:gd name="T26" fmla="*/ 10 w 12"/>
                <a:gd name="T27" fmla="*/ 6 h 22"/>
                <a:gd name="T28" fmla="*/ 10 w 12"/>
                <a:gd name="T29" fmla="*/ 4 h 22"/>
                <a:gd name="T30" fmla="*/ 9 w 12"/>
                <a:gd name="T31" fmla="*/ 3 h 22"/>
                <a:gd name="T32" fmla="*/ 8 w 12"/>
                <a:gd name="T33" fmla="*/ 3 h 22"/>
                <a:gd name="T34" fmla="*/ 7 w 12"/>
                <a:gd name="T35" fmla="*/ 2 h 22"/>
                <a:gd name="T36" fmla="*/ 2 w 12"/>
                <a:gd name="T37" fmla="*/ 2 h 22"/>
                <a:gd name="T38" fmla="*/ 2 w 12"/>
                <a:gd name="T39" fmla="*/ 20 h 22"/>
                <a:gd name="T40" fmla="*/ 7 w 12"/>
                <a:gd name="T41" fmla="*/ 20 h 22"/>
                <a:gd name="T42" fmla="*/ 8 w 12"/>
                <a:gd name="T43" fmla="*/ 20 h 22"/>
                <a:gd name="T44" fmla="*/ 9 w 12"/>
                <a:gd name="T45" fmla="*/ 19 h 22"/>
                <a:gd name="T46" fmla="*/ 10 w 12"/>
                <a:gd name="T47" fmla="*/ 18 h 22"/>
                <a:gd name="T48" fmla="*/ 10 w 12"/>
                <a:gd name="T49" fmla="*/ 17 h 22"/>
                <a:gd name="T50" fmla="*/ 10 w 12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22">
                  <a:moveTo>
                    <a:pt x="12" y="19"/>
                  </a:moveTo>
                  <a:cubicBezTo>
                    <a:pt x="11" y="20"/>
                    <a:pt x="11" y="20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8" y="20"/>
                    <a:pt x="8" y="20"/>
                  </a:cubicBezTo>
                  <a:cubicBezTo>
                    <a:pt x="8" y="20"/>
                    <a:pt x="9" y="20"/>
                    <a:pt x="9" y="19"/>
                  </a:cubicBezTo>
                  <a:cubicBezTo>
                    <a:pt x="9" y="19"/>
                    <a:pt x="10" y="19"/>
                    <a:pt x="10" y="18"/>
                  </a:cubicBezTo>
                  <a:cubicBezTo>
                    <a:pt x="10" y="18"/>
                    <a:pt x="10" y="17"/>
                    <a:pt x="10" y="17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5843588" y="4068763"/>
              <a:ext cx="60325" cy="93663"/>
            </a:xfrm>
            <a:custGeom>
              <a:avLst/>
              <a:gdLst>
                <a:gd name="T0" fmla="*/ 12 w 15"/>
                <a:gd name="T1" fmla="*/ 22 h 23"/>
                <a:gd name="T2" fmla="*/ 9 w 15"/>
                <a:gd name="T3" fmla="*/ 22 h 23"/>
                <a:gd name="T4" fmla="*/ 5 w 15"/>
                <a:gd name="T5" fmla="*/ 23 h 23"/>
                <a:gd name="T6" fmla="*/ 2 w 15"/>
                <a:gd name="T7" fmla="*/ 21 h 23"/>
                <a:gd name="T8" fmla="*/ 0 w 15"/>
                <a:gd name="T9" fmla="*/ 17 h 23"/>
                <a:gd name="T10" fmla="*/ 0 w 15"/>
                <a:gd name="T11" fmla="*/ 15 h 23"/>
                <a:gd name="T12" fmla="*/ 2 w 15"/>
                <a:gd name="T13" fmla="*/ 12 h 23"/>
                <a:gd name="T14" fmla="*/ 2 w 15"/>
                <a:gd name="T15" fmla="*/ 10 h 23"/>
                <a:gd name="T16" fmla="*/ 0 w 15"/>
                <a:gd name="T17" fmla="*/ 8 h 23"/>
                <a:gd name="T18" fmla="*/ 0 w 15"/>
                <a:gd name="T19" fmla="*/ 5 h 23"/>
                <a:gd name="T20" fmla="*/ 2 w 15"/>
                <a:gd name="T21" fmla="*/ 2 h 23"/>
                <a:gd name="T22" fmla="*/ 5 w 15"/>
                <a:gd name="T23" fmla="*/ 0 h 23"/>
                <a:gd name="T24" fmla="*/ 8 w 15"/>
                <a:gd name="T25" fmla="*/ 1 h 23"/>
                <a:gd name="T26" fmla="*/ 11 w 15"/>
                <a:gd name="T27" fmla="*/ 3 h 23"/>
                <a:gd name="T28" fmla="*/ 12 w 15"/>
                <a:gd name="T29" fmla="*/ 6 h 23"/>
                <a:gd name="T30" fmla="*/ 10 w 15"/>
                <a:gd name="T31" fmla="*/ 5 h 23"/>
                <a:gd name="T32" fmla="*/ 9 w 15"/>
                <a:gd name="T33" fmla="*/ 3 h 23"/>
                <a:gd name="T34" fmla="*/ 6 w 15"/>
                <a:gd name="T35" fmla="*/ 2 h 23"/>
                <a:gd name="T36" fmla="*/ 4 w 15"/>
                <a:gd name="T37" fmla="*/ 2 h 23"/>
                <a:gd name="T38" fmla="*/ 2 w 15"/>
                <a:gd name="T39" fmla="*/ 4 h 23"/>
                <a:gd name="T40" fmla="*/ 2 w 15"/>
                <a:gd name="T41" fmla="*/ 7 h 23"/>
                <a:gd name="T42" fmla="*/ 3 w 15"/>
                <a:gd name="T43" fmla="*/ 9 h 23"/>
                <a:gd name="T44" fmla="*/ 5 w 15"/>
                <a:gd name="T45" fmla="*/ 10 h 23"/>
                <a:gd name="T46" fmla="*/ 10 w 15"/>
                <a:gd name="T47" fmla="*/ 8 h 23"/>
                <a:gd name="T48" fmla="*/ 12 w 15"/>
                <a:gd name="T49" fmla="*/ 10 h 23"/>
                <a:gd name="T50" fmla="*/ 15 w 15"/>
                <a:gd name="T51" fmla="*/ 12 h 23"/>
                <a:gd name="T52" fmla="*/ 12 w 15"/>
                <a:gd name="T53" fmla="*/ 17 h 23"/>
                <a:gd name="T54" fmla="*/ 12 w 15"/>
                <a:gd name="T55" fmla="*/ 20 h 23"/>
                <a:gd name="T56" fmla="*/ 15 w 15"/>
                <a:gd name="T57" fmla="*/ 21 h 23"/>
                <a:gd name="T58" fmla="*/ 15 w 15"/>
                <a:gd name="T59" fmla="*/ 23 h 23"/>
                <a:gd name="T60" fmla="*/ 9 w 15"/>
                <a:gd name="T61" fmla="*/ 20 h 23"/>
                <a:gd name="T62" fmla="*/ 10 w 15"/>
                <a:gd name="T63" fmla="*/ 17 h 23"/>
                <a:gd name="T64" fmla="*/ 5 w 15"/>
                <a:gd name="T65" fmla="*/ 12 h 23"/>
                <a:gd name="T66" fmla="*/ 3 w 15"/>
                <a:gd name="T67" fmla="*/ 13 h 23"/>
                <a:gd name="T68" fmla="*/ 2 w 15"/>
                <a:gd name="T69" fmla="*/ 16 h 23"/>
                <a:gd name="T70" fmla="*/ 2 w 15"/>
                <a:gd name="T71" fmla="*/ 19 h 23"/>
                <a:gd name="T72" fmla="*/ 4 w 15"/>
                <a:gd name="T73" fmla="*/ 20 h 23"/>
                <a:gd name="T74" fmla="*/ 6 w 15"/>
                <a:gd name="T75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" h="23">
                  <a:moveTo>
                    <a:pt x="15" y="23"/>
                  </a:moveTo>
                  <a:cubicBezTo>
                    <a:pt x="14" y="23"/>
                    <a:pt x="13" y="22"/>
                    <a:pt x="12" y="22"/>
                  </a:cubicBezTo>
                  <a:cubicBezTo>
                    <a:pt x="12" y="22"/>
                    <a:pt x="11" y="21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3"/>
                    <a:pt x="6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1" y="14"/>
                    <a:pt x="1" y="13"/>
                  </a:cubicBezTo>
                  <a:cubicBezTo>
                    <a:pt x="1" y="13"/>
                    <a:pt x="1" y="12"/>
                    <a:pt x="2" y="12"/>
                  </a:cubicBezTo>
                  <a:cubicBezTo>
                    <a:pt x="2" y="12"/>
                    <a:pt x="2" y="12"/>
                    <a:pt x="3" y="11"/>
                  </a:cubicBezTo>
                  <a:cubicBezTo>
                    <a:pt x="2" y="11"/>
                    <a:pt x="2" y="11"/>
                    <a:pt x="2" y="10"/>
                  </a:cubicBezTo>
                  <a:cubicBezTo>
                    <a:pt x="1" y="10"/>
                    <a:pt x="1" y="10"/>
                    <a:pt x="1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8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8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1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8"/>
                    <a:pt x="2" y="8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2" y="20"/>
                    <a:pt x="12" y="20"/>
                  </a:cubicBezTo>
                  <a:cubicBezTo>
                    <a:pt x="13" y="20"/>
                    <a:pt x="13" y="20"/>
                    <a:pt x="13" y="21"/>
                  </a:cubicBezTo>
                  <a:cubicBezTo>
                    <a:pt x="14" y="21"/>
                    <a:pt x="14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3"/>
                    <a:pt x="15" y="23"/>
                    <a:pt x="15" y="23"/>
                  </a:cubicBezTo>
                  <a:close/>
                  <a:moveTo>
                    <a:pt x="8" y="21"/>
                  </a:moveTo>
                  <a:cubicBezTo>
                    <a:pt x="8" y="20"/>
                    <a:pt x="8" y="20"/>
                    <a:pt x="9" y="2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4" y="13"/>
                  </a:cubicBezTo>
                  <a:cubicBezTo>
                    <a:pt x="4" y="13"/>
                    <a:pt x="3" y="13"/>
                    <a:pt x="3" y="13"/>
                  </a:cubicBezTo>
                  <a:cubicBezTo>
                    <a:pt x="3" y="14"/>
                    <a:pt x="2" y="14"/>
                    <a:pt x="2" y="14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1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6078538" y="4068763"/>
              <a:ext cx="52388" cy="88900"/>
            </a:xfrm>
            <a:custGeom>
              <a:avLst/>
              <a:gdLst>
                <a:gd name="T0" fmla="*/ 12 w 13"/>
                <a:gd name="T1" fmla="*/ 19 h 22"/>
                <a:gd name="T2" fmla="*/ 11 w 13"/>
                <a:gd name="T3" fmla="*/ 21 h 22"/>
                <a:gd name="T4" fmla="*/ 9 w 13"/>
                <a:gd name="T5" fmla="*/ 22 h 22"/>
                <a:gd name="T6" fmla="*/ 7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1 w 13"/>
                <a:gd name="T17" fmla="*/ 2 h 22"/>
                <a:gd name="T18" fmla="*/ 12 w 13"/>
                <a:gd name="T19" fmla="*/ 4 h 22"/>
                <a:gd name="T20" fmla="*/ 13 w 13"/>
                <a:gd name="T21" fmla="*/ 6 h 22"/>
                <a:gd name="T22" fmla="*/ 13 w 13"/>
                <a:gd name="T23" fmla="*/ 17 h 22"/>
                <a:gd name="T24" fmla="*/ 12 w 13"/>
                <a:gd name="T25" fmla="*/ 19 h 22"/>
                <a:gd name="T26" fmla="*/ 11 w 13"/>
                <a:gd name="T27" fmla="*/ 6 h 22"/>
                <a:gd name="T28" fmla="*/ 10 w 13"/>
                <a:gd name="T29" fmla="*/ 4 h 22"/>
                <a:gd name="T30" fmla="*/ 10 w 13"/>
                <a:gd name="T31" fmla="*/ 3 h 22"/>
                <a:gd name="T32" fmla="*/ 9 w 13"/>
                <a:gd name="T33" fmla="*/ 3 h 22"/>
                <a:gd name="T34" fmla="*/ 7 w 13"/>
                <a:gd name="T35" fmla="*/ 2 h 22"/>
                <a:gd name="T36" fmla="*/ 2 w 13"/>
                <a:gd name="T37" fmla="*/ 2 h 22"/>
                <a:gd name="T38" fmla="*/ 2 w 13"/>
                <a:gd name="T39" fmla="*/ 20 h 22"/>
                <a:gd name="T40" fmla="*/ 7 w 13"/>
                <a:gd name="T41" fmla="*/ 20 h 22"/>
                <a:gd name="T42" fmla="*/ 9 w 13"/>
                <a:gd name="T43" fmla="*/ 20 h 22"/>
                <a:gd name="T44" fmla="*/ 10 w 13"/>
                <a:gd name="T45" fmla="*/ 19 h 22"/>
                <a:gd name="T46" fmla="*/ 10 w 13"/>
                <a:gd name="T47" fmla="*/ 18 h 22"/>
                <a:gd name="T48" fmla="*/ 11 w 13"/>
                <a:gd name="T49" fmla="*/ 17 h 22"/>
                <a:gd name="T50" fmla="*/ 11 w 13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" h="22">
                  <a:moveTo>
                    <a:pt x="12" y="19"/>
                  </a:moveTo>
                  <a:cubicBezTo>
                    <a:pt x="12" y="20"/>
                    <a:pt x="12" y="20"/>
                    <a:pt x="11" y="21"/>
                  </a:cubicBezTo>
                  <a:cubicBezTo>
                    <a:pt x="11" y="21"/>
                    <a:pt x="10" y="22"/>
                    <a:pt x="9" y="22"/>
                  </a:cubicBezTo>
                  <a:cubicBezTo>
                    <a:pt x="9" y="22"/>
                    <a:pt x="8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10" y="1"/>
                    <a:pt x="11" y="1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3" y="4"/>
                    <a:pt x="13" y="5"/>
                    <a:pt x="13" y="6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8"/>
                    <a:pt x="13" y="18"/>
                    <a:pt x="12" y="19"/>
                  </a:cubicBezTo>
                  <a:close/>
                  <a:moveTo>
                    <a:pt x="11" y="6"/>
                  </a:moveTo>
                  <a:cubicBezTo>
                    <a:pt x="11" y="5"/>
                    <a:pt x="11" y="5"/>
                    <a:pt x="10" y="4"/>
                  </a:cubicBezTo>
                  <a:cubicBezTo>
                    <a:pt x="10" y="4"/>
                    <a:pt x="10" y="4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9" y="20"/>
                  </a:cubicBezTo>
                  <a:cubicBezTo>
                    <a:pt x="9" y="20"/>
                    <a:pt x="9" y="20"/>
                    <a:pt x="10" y="19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1" y="18"/>
                    <a:pt x="11" y="17"/>
                    <a:pt x="11" y="17"/>
                  </a:cubicBezTo>
                  <a:lnTo>
                    <a:pt x="11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6211888" y="4068763"/>
              <a:ext cx="52388" cy="88900"/>
            </a:xfrm>
            <a:custGeom>
              <a:avLst/>
              <a:gdLst>
                <a:gd name="T0" fmla="*/ 10 w 13"/>
                <a:gd name="T1" fmla="*/ 22 h 22"/>
                <a:gd name="T2" fmla="*/ 4 w 13"/>
                <a:gd name="T3" fmla="*/ 13 h 22"/>
                <a:gd name="T4" fmla="*/ 2 w 13"/>
                <a:gd name="T5" fmla="*/ 13 h 22"/>
                <a:gd name="T6" fmla="*/ 2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0 w 13"/>
                <a:gd name="T17" fmla="*/ 2 h 22"/>
                <a:gd name="T18" fmla="*/ 12 w 13"/>
                <a:gd name="T19" fmla="*/ 4 h 22"/>
                <a:gd name="T20" fmla="*/ 12 w 13"/>
                <a:gd name="T21" fmla="*/ 6 h 22"/>
                <a:gd name="T22" fmla="*/ 12 w 13"/>
                <a:gd name="T23" fmla="*/ 8 h 22"/>
                <a:gd name="T24" fmla="*/ 12 w 13"/>
                <a:gd name="T25" fmla="*/ 10 h 22"/>
                <a:gd name="T26" fmla="*/ 10 w 13"/>
                <a:gd name="T27" fmla="*/ 11 h 22"/>
                <a:gd name="T28" fmla="*/ 9 w 13"/>
                <a:gd name="T29" fmla="*/ 13 h 22"/>
                <a:gd name="T30" fmla="*/ 7 w 13"/>
                <a:gd name="T31" fmla="*/ 13 h 22"/>
                <a:gd name="T32" fmla="*/ 13 w 13"/>
                <a:gd name="T33" fmla="*/ 22 h 22"/>
                <a:gd name="T34" fmla="*/ 10 w 13"/>
                <a:gd name="T35" fmla="*/ 22 h 22"/>
                <a:gd name="T36" fmla="*/ 10 w 13"/>
                <a:gd name="T37" fmla="*/ 6 h 22"/>
                <a:gd name="T38" fmla="*/ 10 w 13"/>
                <a:gd name="T39" fmla="*/ 4 h 22"/>
                <a:gd name="T40" fmla="*/ 9 w 13"/>
                <a:gd name="T41" fmla="*/ 3 h 22"/>
                <a:gd name="T42" fmla="*/ 8 w 13"/>
                <a:gd name="T43" fmla="*/ 3 h 22"/>
                <a:gd name="T44" fmla="*/ 7 w 13"/>
                <a:gd name="T45" fmla="*/ 2 h 22"/>
                <a:gd name="T46" fmla="*/ 2 w 13"/>
                <a:gd name="T47" fmla="*/ 2 h 22"/>
                <a:gd name="T48" fmla="*/ 2 w 13"/>
                <a:gd name="T49" fmla="*/ 11 h 22"/>
                <a:gd name="T50" fmla="*/ 7 w 13"/>
                <a:gd name="T51" fmla="*/ 11 h 22"/>
                <a:gd name="T52" fmla="*/ 8 w 13"/>
                <a:gd name="T53" fmla="*/ 11 h 22"/>
                <a:gd name="T54" fmla="*/ 9 w 13"/>
                <a:gd name="T55" fmla="*/ 10 h 22"/>
                <a:gd name="T56" fmla="*/ 10 w 13"/>
                <a:gd name="T57" fmla="*/ 9 h 22"/>
                <a:gd name="T58" fmla="*/ 10 w 13"/>
                <a:gd name="T59" fmla="*/ 8 h 22"/>
                <a:gd name="T60" fmla="*/ 10 w 13"/>
                <a:gd name="T6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" h="22">
                  <a:moveTo>
                    <a:pt x="10" y="22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9"/>
                    <a:pt x="12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10" y="12"/>
                    <a:pt x="9" y="12"/>
                    <a:pt x="9" y="13"/>
                  </a:cubicBezTo>
                  <a:cubicBezTo>
                    <a:pt x="8" y="13"/>
                    <a:pt x="7" y="13"/>
                    <a:pt x="7" y="13"/>
                  </a:cubicBezTo>
                  <a:cubicBezTo>
                    <a:pt x="13" y="22"/>
                    <a:pt x="13" y="22"/>
                    <a:pt x="13" y="22"/>
                  </a:cubicBezTo>
                  <a:lnTo>
                    <a:pt x="10" y="22"/>
                  </a:ln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8" y="11"/>
                    <a:pt x="8" y="11"/>
                  </a:cubicBezTo>
                  <a:cubicBezTo>
                    <a:pt x="8" y="11"/>
                    <a:pt x="9" y="10"/>
                    <a:pt x="9" y="10"/>
                  </a:cubicBezTo>
                  <a:cubicBezTo>
                    <a:pt x="9" y="10"/>
                    <a:pt x="10" y="9"/>
                    <a:pt x="10" y="9"/>
                  </a:cubicBezTo>
                  <a:cubicBezTo>
                    <a:pt x="10" y="9"/>
                    <a:pt x="10" y="8"/>
                    <a:pt x="10" y="8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1" name="Rectangle 30"/>
            <p:cNvSpPr>
              <a:spLocks noChangeArrowheads="1"/>
            </p:cNvSpPr>
            <p:nvPr/>
          </p:nvSpPr>
          <p:spPr bwMode="auto">
            <a:xfrm>
              <a:off x="6340475" y="4068763"/>
              <a:ext cx="7938" cy="88900"/>
            </a:xfrm>
            <a:prstGeom prst="rect">
              <a:avLst/>
            </a:pr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434138" y="4068763"/>
              <a:ext cx="47625" cy="88900"/>
            </a:xfrm>
            <a:custGeom>
              <a:avLst/>
              <a:gdLst>
                <a:gd name="T0" fmla="*/ 28 w 30"/>
                <a:gd name="T1" fmla="*/ 56 h 56"/>
                <a:gd name="T2" fmla="*/ 5 w 30"/>
                <a:gd name="T3" fmla="*/ 15 h 56"/>
                <a:gd name="T4" fmla="*/ 5 w 30"/>
                <a:gd name="T5" fmla="*/ 13 h 56"/>
                <a:gd name="T6" fmla="*/ 5 w 30"/>
                <a:gd name="T7" fmla="*/ 56 h 56"/>
                <a:gd name="T8" fmla="*/ 0 w 30"/>
                <a:gd name="T9" fmla="*/ 56 h 56"/>
                <a:gd name="T10" fmla="*/ 0 w 30"/>
                <a:gd name="T11" fmla="*/ 0 h 56"/>
                <a:gd name="T12" fmla="*/ 2 w 30"/>
                <a:gd name="T13" fmla="*/ 0 h 56"/>
                <a:gd name="T14" fmla="*/ 25 w 30"/>
                <a:gd name="T15" fmla="*/ 41 h 56"/>
                <a:gd name="T16" fmla="*/ 25 w 30"/>
                <a:gd name="T17" fmla="*/ 43 h 56"/>
                <a:gd name="T18" fmla="*/ 25 w 30"/>
                <a:gd name="T19" fmla="*/ 0 h 56"/>
                <a:gd name="T20" fmla="*/ 30 w 30"/>
                <a:gd name="T21" fmla="*/ 0 h 56"/>
                <a:gd name="T22" fmla="*/ 30 w 30"/>
                <a:gd name="T23" fmla="*/ 56 h 56"/>
                <a:gd name="T24" fmla="*/ 28 w 30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56">
                  <a:moveTo>
                    <a:pt x="28" y="56"/>
                  </a:moveTo>
                  <a:lnTo>
                    <a:pt x="5" y="15"/>
                  </a:lnTo>
                  <a:lnTo>
                    <a:pt x="5" y="13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2" y="0"/>
                  </a:lnTo>
                  <a:lnTo>
                    <a:pt x="25" y="41"/>
                  </a:lnTo>
                  <a:lnTo>
                    <a:pt x="25" y="43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0" y="56"/>
                  </a:lnTo>
                  <a:lnTo>
                    <a:pt x="28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6567488" y="4068763"/>
              <a:ext cx="52388" cy="88900"/>
            </a:xfrm>
            <a:custGeom>
              <a:avLst/>
              <a:gdLst>
                <a:gd name="T0" fmla="*/ 0 w 33"/>
                <a:gd name="T1" fmla="*/ 56 h 56"/>
                <a:gd name="T2" fmla="*/ 0 w 33"/>
                <a:gd name="T3" fmla="*/ 0 h 56"/>
                <a:gd name="T4" fmla="*/ 5 w 33"/>
                <a:gd name="T5" fmla="*/ 0 h 56"/>
                <a:gd name="T6" fmla="*/ 5 w 33"/>
                <a:gd name="T7" fmla="*/ 56 h 56"/>
                <a:gd name="T8" fmla="*/ 0 w 33"/>
                <a:gd name="T9" fmla="*/ 56 h 56"/>
                <a:gd name="T10" fmla="*/ 25 w 33"/>
                <a:gd name="T11" fmla="*/ 56 h 56"/>
                <a:gd name="T12" fmla="*/ 5 w 33"/>
                <a:gd name="T13" fmla="*/ 28 h 56"/>
                <a:gd name="T14" fmla="*/ 25 w 33"/>
                <a:gd name="T15" fmla="*/ 0 h 56"/>
                <a:gd name="T16" fmla="*/ 33 w 33"/>
                <a:gd name="T17" fmla="*/ 0 h 56"/>
                <a:gd name="T18" fmla="*/ 10 w 33"/>
                <a:gd name="T19" fmla="*/ 28 h 56"/>
                <a:gd name="T20" fmla="*/ 33 w 33"/>
                <a:gd name="T21" fmla="*/ 56 h 56"/>
                <a:gd name="T22" fmla="*/ 25 w 33"/>
                <a:gd name="T2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56">
                  <a:moveTo>
                    <a:pt x="0" y="56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56"/>
                  </a:lnTo>
                  <a:lnTo>
                    <a:pt x="0" y="56"/>
                  </a:lnTo>
                  <a:close/>
                  <a:moveTo>
                    <a:pt x="25" y="56"/>
                  </a:moveTo>
                  <a:lnTo>
                    <a:pt x="5" y="28"/>
                  </a:lnTo>
                  <a:lnTo>
                    <a:pt x="25" y="0"/>
                  </a:lnTo>
                  <a:lnTo>
                    <a:pt x="33" y="0"/>
                  </a:lnTo>
                  <a:lnTo>
                    <a:pt x="10" y="28"/>
                  </a:lnTo>
                  <a:lnTo>
                    <a:pt x="33" y="56"/>
                  </a:lnTo>
                  <a:lnTo>
                    <a:pt x="25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6692900" y="4068763"/>
              <a:ext cx="52388" cy="93663"/>
            </a:xfrm>
            <a:custGeom>
              <a:avLst/>
              <a:gdLst>
                <a:gd name="T0" fmla="*/ 13 w 13"/>
                <a:gd name="T1" fmla="*/ 17 h 23"/>
                <a:gd name="T2" fmla="*/ 12 w 13"/>
                <a:gd name="T3" fmla="*/ 19 h 23"/>
                <a:gd name="T4" fmla="*/ 11 w 13"/>
                <a:gd name="T5" fmla="*/ 21 h 23"/>
                <a:gd name="T6" fmla="*/ 9 w 13"/>
                <a:gd name="T7" fmla="*/ 22 h 23"/>
                <a:gd name="T8" fmla="*/ 7 w 13"/>
                <a:gd name="T9" fmla="*/ 23 h 23"/>
                <a:gd name="T10" fmla="*/ 6 w 13"/>
                <a:gd name="T11" fmla="*/ 23 h 23"/>
                <a:gd name="T12" fmla="*/ 3 w 13"/>
                <a:gd name="T13" fmla="*/ 22 h 23"/>
                <a:gd name="T14" fmla="*/ 2 w 13"/>
                <a:gd name="T15" fmla="*/ 21 h 23"/>
                <a:gd name="T16" fmla="*/ 1 w 13"/>
                <a:gd name="T17" fmla="*/ 19 h 23"/>
                <a:gd name="T18" fmla="*/ 0 w 13"/>
                <a:gd name="T19" fmla="*/ 17 h 23"/>
                <a:gd name="T20" fmla="*/ 0 w 13"/>
                <a:gd name="T21" fmla="*/ 16 h 23"/>
                <a:gd name="T22" fmla="*/ 2 w 13"/>
                <a:gd name="T23" fmla="*/ 16 h 23"/>
                <a:gd name="T24" fmla="*/ 2 w 13"/>
                <a:gd name="T25" fmla="*/ 17 h 23"/>
                <a:gd name="T26" fmla="*/ 2 w 13"/>
                <a:gd name="T27" fmla="*/ 19 h 23"/>
                <a:gd name="T28" fmla="*/ 3 w 13"/>
                <a:gd name="T29" fmla="*/ 20 h 23"/>
                <a:gd name="T30" fmla="*/ 4 w 13"/>
                <a:gd name="T31" fmla="*/ 20 h 23"/>
                <a:gd name="T32" fmla="*/ 6 w 13"/>
                <a:gd name="T33" fmla="*/ 21 h 23"/>
                <a:gd name="T34" fmla="*/ 7 w 13"/>
                <a:gd name="T35" fmla="*/ 21 h 23"/>
                <a:gd name="T36" fmla="*/ 8 w 13"/>
                <a:gd name="T37" fmla="*/ 20 h 23"/>
                <a:gd name="T38" fmla="*/ 10 w 13"/>
                <a:gd name="T39" fmla="*/ 20 h 23"/>
                <a:gd name="T40" fmla="*/ 10 w 13"/>
                <a:gd name="T41" fmla="*/ 19 h 23"/>
                <a:gd name="T42" fmla="*/ 11 w 13"/>
                <a:gd name="T43" fmla="*/ 17 h 23"/>
                <a:gd name="T44" fmla="*/ 11 w 13"/>
                <a:gd name="T45" fmla="*/ 17 h 23"/>
                <a:gd name="T46" fmla="*/ 10 w 13"/>
                <a:gd name="T47" fmla="*/ 15 h 23"/>
                <a:gd name="T48" fmla="*/ 9 w 13"/>
                <a:gd name="T49" fmla="*/ 13 h 23"/>
                <a:gd name="T50" fmla="*/ 7 w 13"/>
                <a:gd name="T51" fmla="*/ 13 h 23"/>
                <a:gd name="T52" fmla="*/ 6 w 13"/>
                <a:gd name="T53" fmla="*/ 12 h 23"/>
                <a:gd name="T54" fmla="*/ 4 w 13"/>
                <a:gd name="T55" fmla="*/ 11 h 23"/>
                <a:gd name="T56" fmla="*/ 2 w 13"/>
                <a:gd name="T57" fmla="*/ 10 h 23"/>
                <a:gd name="T58" fmla="*/ 1 w 13"/>
                <a:gd name="T59" fmla="*/ 8 h 23"/>
                <a:gd name="T60" fmla="*/ 0 w 13"/>
                <a:gd name="T61" fmla="*/ 6 h 23"/>
                <a:gd name="T62" fmla="*/ 0 w 13"/>
                <a:gd name="T63" fmla="*/ 5 h 23"/>
                <a:gd name="T64" fmla="*/ 1 w 13"/>
                <a:gd name="T65" fmla="*/ 3 h 23"/>
                <a:gd name="T66" fmla="*/ 2 w 13"/>
                <a:gd name="T67" fmla="*/ 2 h 23"/>
                <a:gd name="T68" fmla="*/ 4 w 13"/>
                <a:gd name="T69" fmla="*/ 1 h 23"/>
                <a:gd name="T70" fmla="*/ 6 w 13"/>
                <a:gd name="T71" fmla="*/ 0 h 23"/>
                <a:gd name="T72" fmla="*/ 7 w 13"/>
                <a:gd name="T73" fmla="*/ 0 h 23"/>
                <a:gd name="T74" fmla="*/ 9 w 13"/>
                <a:gd name="T75" fmla="*/ 1 h 23"/>
                <a:gd name="T76" fmla="*/ 11 w 13"/>
                <a:gd name="T77" fmla="*/ 2 h 23"/>
                <a:gd name="T78" fmla="*/ 12 w 13"/>
                <a:gd name="T79" fmla="*/ 3 h 23"/>
                <a:gd name="T80" fmla="*/ 13 w 13"/>
                <a:gd name="T81" fmla="*/ 5 h 23"/>
                <a:gd name="T82" fmla="*/ 13 w 13"/>
                <a:gd name="T83" fmla="*/ 6 h 23"/>
                <a:gd name="T84" fmla="*/ 11 w 13"/>
                <a:gd name="T85" fmla="*/ 6 h 23"/>
                <a:gd name="T86" fmla="*/ 11 w 13"/>
                <a:gd name="T87" fmla="*/ 5 h 23"/>
                <a:gd name="T88" fmla="*/ 10 w 13"/>
                <a:gd name="T89" fmla="*/ 4 h 23"/>
                <a:gd name="T90" fmla="*/ 10 w 13"/>
                <a:gd name="T91" fmla="*/ 3 h 23"/>
                <a:gd name="T92" fmla="*/ 8 w 13"/>
                <a:gd name="T93" fmla="*/ 2 h 23"/>
                <a:gd name="T94" fmla="*/ 7 w 13"/>
                <a:gd name="T95" fmla="*/ 2 h 23"/>
                <a:gd name="T96" fmla="*/ 6 w 13"/>
                <a:gd name="T97" fmla="*/ 2 h 23"/>
                <a:gd name="T98" fmla="*/ 4 w 13"/>
                <a:gd name="T99" fmla="*/ 2 h 23"/>
                <a:gd name="T100" fmla="*/ 3 w 13"/>
                <a:gd name="T101" fmla="*/ 3 h 23"/>
                <a:gd name="T102" fmla="*/ 3 w 13"/>
                <a:gd name="T103" fmla="*/ 4 h 23"/>
                <a:gd name="T104" fmla="*/ 2 w 13"/>
                <a:gd name="T105" fmla="*/ 5 h 23"/>
                <a:gd name="T106" fmla="*/ 2 w 13"/>
                <a:gd name="T107" fmla="*/ 6 h 23"/>
                <a:gd name="T108" fmla="*/ 3 w 13"/>
                <a:gd name="T109" fmla="*/ 8 h 23"/>
                <a:gd name="T110" fmla="*/ 4 w 13"/>
                <a:gd name="T111" fmla="*/ 9 h 23"/>
                <a:gd name="T112" fmla="*/ 6 w 13"/>
                <a:gd name="T113" fmla="*/ 10 h 23"/>
                <a:gd name="T114" fmla="*/ 8 w 13"/>
                <a:gd name="T115" fmla="*/ 11 h 23"/>
                <a:gd name="T116" fmla="*/ 9 w 13"/>
                <a:gd name="T117" fmla="*/ 11 h 23"/>
                <a:gd name="T118" fmla="*/ 11 w 13"/>
                <a:gd name="T119" fmla="*/ 13 h 23"/>
                <a:gd name="T120" fmla="*/ 12 w 13"/>
                <a:gd name="T121" fmla="*/ 14 h 23"/>
                <a:gd name="T122" fmla="*/ 13 w 13"/>
                <a:gd name="T123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" h="23">
                  <a:moveTo>
                    <a:pt x="13" y="17"/>
                  </a:moveTo>
                  <a:cubicBezTo>
                    <a:pt x="13" y="18"/>
                    <a:pt x="13" y="19"/>
                    <a:pt x="12" y="19"/>
                  </a:cubicBezTo>
                  <a:cubicBezTo>
                    <a:pt x="12" y="20"/>
                    <a:pt x="12" y="21"/>
                    <a:pt x="11" y="21"/>
                  </a:cubicBezTo>
                  <a:cubicBezTo>
                    <a:pt x="11" y="22"/>
                    <a:pt x="10" y="22"/>
                    <a:pt x="9" y="22"/>
                  </a:cubicBezTo>
                  <a:cubicBezTo>
                    <a:pt x="9" y="22"/>
                    <a:pt x="8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1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3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0"/>
                  </a:cubicBezTo>
                  <a:cubicBezTo>
                    <a:pt x="9" y="20"/>
                    <a:pt x="9" y="20"/>
                    <a:pt x="10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6"/>
                    <a:pt x="11" y="15"/>
                    <a:pt x="10" y="15"/>
                  </a:cubicBezTo>
                  <a:cubicBezTo>
                    <a:pt x="10" y="14"/>
                    <a:pt x="10" y="14"/>
                    <a:pt x="9" y="13"/>
                  </a:cubicBezTo>
                  <a:cubicBezTo>
                    <a:pt x="9" y="13"/>
                    <a:pt x="8" y="13"/>
                    <a:pt x="7" y="13"/>
                  </a:cubicBezTo>
                  <a:cubicBezTo>
                    <a:pt x="7" y="12"/>
                    <a:pt x="6" y="12"/>
                    <a:pt x="6" y="12"/>
                  </a:cubicBezTo>
                  <a:cubicBezTo>
                    <a:pt x="5" y="12"/>
                    <a:pt x="4" y="11"/>
                    <a:pt x="4" y="11"/>
                  </a:cubicBezTo>
                  <a:cubicBezTo>
                    <a:pt x="3" y="11"/>
                    <a:pt x="2" y="10"/>
                    <a:pt x="2" y="10"/>
                  </a:cubicBezTo>
                  <a:cubicBezTo>
                    <a:pt x="1" y="9"/>
                    <a:pt x="1" y="9"/>
                    <a:pt x="1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3" y="5"/>
                    <a:pt x="13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0" y="5"/>
                    <a:pt x="10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3" y="8"/>
                  </a:cubicBezTo>
                  <a:cubicBezTo>
                    <a:pt x="3" y="8"/>
                    <a:pt x="3" y="9"/>
                    <a:pt x="4" y="9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6" y="10"/>
                    <a:pt x="7" y="10"/>
                    <a:pt x="8" y="11"/>
                  </a:cubicBezTo>
                  <a:cubicBezTo>
                    <a:pt x="8" y="11"/>
                    <a:pt x="9" y="11"/>
                    <a:pt x="9" y="11"/>
                  </a:cubicBezTo>
                  <a:cubicBezTo>
                    <a:pt x="10" y="12"/>
                    <a:pt x="11" y="12"/>
                    <a:pt x="11" y="13"/>
                  </a:cubicBezTo>
                  <a:cubicBezTo>
                    <a:pt x="12" y="13"/>
                    <a:pt x="12" y="14"/>
                    <a:pt x="12" y="14"/>
                  </a:cubicBezTo>
                  <a:cubicBezTo>
                    <a:pt x="13" y="15"/>
                    <a:pt x="13" y="16"/>
                    <a:pt x="13" y="17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386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drap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3361971" y="2728103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+mj-lt"/>
              </a:rPr>
              <a:t>Enjoy!</a:t>
            </a:r>
            <a:endParaRPr lang="uk-UA" sz="4400" dirty="0">
              <a:latin typeface="+mj-lt"/>
            </a:endParaRPr>
          </a:p>
        </p:txBody>
      </p:sp>
      <p:sp>
        <p:nvSpPr>
          <p:cNvPr id="2" name="5-Point Star 1"/>
          <p:cNvSpPr/>
          <p:nvPr/>
        </p:nvSpPr>
        <p:spPr>
          <a:xfrm>
            <a:off x="5108576" y="3947712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48000">
                <a:srgbClr val="CCCCCC"/>
              </a:gs>
              <a:gs pos="36000">
                <a:srgbClr val="5F5F5F"/>
              </a:gs>
              <a:gs pos="26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7" name="5-Point Star 36"/>
          <p:cNvSpPr/>
          <p:nvPr/>
        </p:nvSpPr>
        <p:spPr>
          <a:xfrm>
            <a:off x="5505812" y="3947712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43000">
                <a:schemeClr val="accent1">
                  <a:lumMod val="5000"/>
                  <a:lumOff val="95000"/>
                </a:schemeClr>
              </a:gs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31000">
                <a:srgbClr val="CCCCCC"/>
              </a:gs>
              <a:gs pos="78000">
                <a:srgbClr val="5F5F5F"/>
              </a:gs>
              <a:gs pos="59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8" name="5-Point Star 37"/>
          <p:cNvSpPr/>
          <p:nvPr/>
        </p:nvSpPr>
        <p:spPr>
          <a:xfrm>
            <a:off x="5903048" y="3947712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53000">
                <a:srgbClr val="CCCCCC"/>
              </a:gs>
              <a:gs pos="27000">
                <a:srgbClr val="5F5F5F"/>
              </a:gs>
              <a:gs pos="68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9" name="5-Point Star 38"/>
          <p:cNvSpPr/>
          <p:nvPr/>
        </p:nvSpPr>
        <p:spPr>
          <a:xfrm>
            <a:off x="6300284" y="3947712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2000">
                <a:srgbClr val="F8F8F8"/>
              </a:gs>
              <a:gs pos="39000">
                <a:srgbClr val="5F5F5F"/>
              </a:gs>
              <a:gs pos="59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0" name="5-Point Star 39"/>
          <p:cNvSpPr/>
          <p:nvPr/>
        </p:nvSpPr>
        <p:spPr>
          <a:xfrm>
            <a:off x="6697520" y="3947712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29000">
                <a:srgbClr val="F8F8F8"/>
              </a:gs>
              <a:gs pos="61000">
                <a:srgbClr val="5F5F5F"/>
              </a:gs>
              <a:gs pos="81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41" name="Straight Connector 40"/>
          <p:cNvCxnSpPr/>
          <p:nvPr/>
        </p:nvCxnSpPr>
        <p:spPr>
          <a:xfrm>
            <a:off x="4758708" y="3702897"/>
            <a:ext cx="2601560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02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">
        <p15:prstTrans prst="pageCurlDouble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09398 L 3.75E-6 -3.7037E-6 " pathEditMode="relative" rAng="0" ptsTypes="AA">
                                      <p:cBhvr>
                                        <p:cTn id="11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8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9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9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2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val 61"/>
          <p:cNvSpPr/>
          <p:nvPr/>
        </p:nvSpPr>
        <p:spPr>
          <a:xfrm>
            <a:off x="1122012" y="1805707"/>
            <a:ext cx="1800000" cy="1800000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03766" y="2259704"/>
            <a:ext cx="2206893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 has been the industry's standard dummy text scrambled it book. </a:t>
            </a:r>
            <a:endParaRPr lang="uk-UA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03766" y="550319"/>
            <a:ext cx="56973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+mj-lt"/>
              </a:rPr>
              <a:t>About Our Restaurant</a:t>
            </a:r>
            <a:endParaRPr lang="uk-UA" sz="4400" dirty="0">
              <a:latin typeface="+mj-lt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8801100" y="954356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705870" y="954356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1417000" y="2034013"/>
            <a:ext cx="1202726" cy="1431500"/>
            <a:chOff x="4719638" y="1946275"/>
            <a:chExt cx="2595563" cy="3089276"/>
          </a:xfrm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976938" y="4214813"/>
              <a:ext cx="646113" cy="820738"/>
            </a:xfrm>
            <a:custGeom>
              <a:avLst/>
              <a:gdLst>
                <a:gd name="T0" fmla="*/ 64 w 160"/>
                <a:gd name="T1" fmla="*/ 0 h 203"/>
                <a:gd name="T2" fmla="*/ 0 w 160"/>
                <a:gd name="T3" fmla="*/ 0 h 203"/>
                <a:gd name="T4" fmla="*/ 51 w 160"/>
                <a:gd name="T5" fmla="*/ 114 h 203"/>
                <a:gd name="T6" fmla="*/ 125 w 160"/>
                <a:gd name="T7" fmla="*/ 176 h 203"/>
                <a:gd name="T8" fmla="*/ 81 w 160"/>
                <a:gd name="T9" fmla="*/ 25 h 203"/>
                <a:gd name="T10" fmla="*/ 64 w 160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203">
                  <a:moveTo>
                    <a:pt x="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41"/>
                    <a:pt x="35" y="78"/>
                    <a:pt x="51" y="114"/>
                  </a:cubicBezTo>
                  <a:cubicBezTo>
                    <a:pt x="92" y="203"/>
                    <a:pt x="125" y="176"/>
                    <a:pt x="125" y="176"/>
                  </a:cubicBezTo>
                  <a:cubicBezTo>
                    <a:pt x="142" y="167"/>
                    <a:pt x="160" y="142"/>
                    <a:pt x="81" y="25"/>
                  </a:cubicBezTo>
                  <a:cubicBezTo>
                    <a:pt x="75" y="17"/>
                    <a:pt x="70" y="9"/>
                    <a:pt x="64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719638" y="1946275"/>
              <a:ext cx="1131888" cy="1633538"/>
            </a:xfrm>
            <a:custGeom>
              <a:avLst/>
              <a:gdLst>
                <a:gd name="T0" fmla="*/ 163 w 280"/>
                <a:gd name="T1" fmla="*/ 339 h 404"/>
                <a:gd name="T2" fmla="*/ 202 w 280"/>
                <a:gd name="T3" fmla="*/ 352 h 404"/>
                <a:gd name="T4" fmla="*/ 194 w 280"/>
                <a:gd name="T5" fmla="*/ 356 h 404"/>
                <a:gd name="T6" fmla="*/ 202 w 280"/>
                <a:gd name="T7" fmla="*/ 371 h 404"/>
                <a:gd name="T8" fmla="*/ 211 w 280"/>
                <a:gd name="T9" fmla="*/ 366 h 404"/>
                <a:gd name="T10" fmla="*/ 232 w 280"/>
                <a:gd name="T11" fmla="*/ 404 h 404"/>
                <a:gd name="T12" fmla="*/ 280 w 280"/>
                <a:gd name="T13" fmla="*/ 404 h 404"/>
                <a:gd name="T14" fmla="*/ 248 w 280"/>
                <a:gd name="T15" fmla="*/ 346 h 404"/>
                <a:gd name="T16" fmla="*/ 257 w 280"/>
                <a:gd name="T17" fmla="*/ 341 h 404"/>
                <a:gd name="T18" fmla="*/ 248 w 280"/>
                <a:gd name="T19" fmla="*/ 326 h 404"/>
                <a:gd name="T20" fmla="*/ 242 w 280"/>
                <a:gd name="T21" fmla="*/ 329 h 404"/>
                <a:gd name="T22" fmla="*/ 61 w 280"/>
                <a:gd name="T23" fmla="*/ 0 h 404"/>
                <a:gd name="T24" fmla="*/ 86 w 280"/>
                <a:gd name="T25" fmla="*/ 198 h 404"/>
                <a:gd name="T26" fmla="*/ 163 w 280"/>
                <a:gd name="T27" fmla="*/ 339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404">
                  <a:moveTo>
                    <a:pt x="163" y="339"/>
                  </a:moveTo>
                  <a:cubicBezTo>
                    <a:pt x="189" y="325"/>
                    <a:pt x="202" y="352"/>
                    <a:pt x="202" y="352"/>
                  </a:cubicBezTo>
                  <a:cubicBezTo>
                    <a:pt x="194" y="356"/>
                    <a:pt x="194" y="356"/>
                    <a:pt x="194" y="356"/>
                  </a:cubicBezTo>
                  <a:cubicBezTo>
                    <a:pt x="202" y="371"/>
                    <a:pt x="202" y="371"/>
                    <a:pt x="202" y="371"/>
                  </a:cubicBezTo>
                  <a:cubicBezTo>
                    <a:pt x="211" y="366"/>
                    <a:pt x="211" y="366"/>
                    <a:pt x="211" y="366"/>
                  </a:cubicBezTo>
                  <a:cubicBezTo>
                    <a:pt x="218" y="379"/>
                    <a:pt x="225" y="391"/>
                    <a:pt x="232" y="404"/>
                  </a:cubicBezTo>
                  <a:cubicBezTo>
                    <a:pt x="280" y="404"/>
                    <a:pt x="280" y="404"/>
                    <a:pt x="280" y="404"/>
                  </a:cubicBezTo>
                  <a:cubicBezTo>
                    <a:pt x="260" y="368"/>
                    <a:pt x="248" y="346"/>
                    <a:pt x="248" y="346"/>
                  </a:cubicBezTo>
                  <a:cubicBezTo>
                    <a:pt x="257" y="341"/>
                    <a:pt x="257" y="341"/>
                    <a:pt x="257" y="341"/>
                  </a:cubicBezTo>
                  <a:cubicBezTo>
                    <a:pt x="248" y="326"/>
                    <a:pt x="248" y="326"/>
                    <a:pt x="248" y="326"/>
                  </a:cubicBezTo>
                  <a:cubicBezTo>
                    <a:pt x="242" y="329"/>
                    <a:pt x="242" y="329"/>
                    <a:pt x="242" y="329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0" y="34"/>
                    <a:pt x="86" y="198"/>
                    <a:pt x="86" y="198"/>
                  </a:cubicBezTo>
                  <a:lnTo>
                    <a:pt x="163" y="339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6199188" y="2084388"/>
              <a:ext cx="1116013" cy="1495425"/>
            </a:xfrm>
            <a:custGeom>
              <a:avLst/>
              <a:gdLst>
                <a:gd name="T0" fmla="*/ 0 w 276"/>
                <a:gd name="T1" fmla="*/ 370 h 370"/>
                <a:gd name="T2" fmla="*/ 36 w 276"/>
                <a:gd name="T3" fmla="*/ 370 h 370"/>
                <a:gd name="T4" fmla="*/ 69 w 276"/>
                <a:gd name="T5" fmla="*/ 307 h 370"/>
                <a:gd name="T6" fmla="*/ 106 w 276"/>
                <a:gd name="T7" fmla="*/ 266 h 370"/>
                <a:gd name="T8" fmla="*/ 170 w 276"/>
                <a:gd name="T9" fmla="*/ 225 h 370"/>
                <a:gd name="T10" fmla="*/ 276 w 276"/>
                <a:gd name="T11" fmla="*/ 45 h 370"/>
                <a:gd name="T12" fmla="*/ 271 w 276"/>
                <a:gd name="T13" fmla="*/ 42 h 370"/>
                <a:gd name="T14" fmla="*/ 268 w 276"/>
                <a:gd name="T15" fmla="*/ 40 h 370"/>
                <a:gd name="T16" fmla="*/ 165 w 276"/>
                <a:gd name="T17" fmla="*/ 198 h 370"/>
                <a:gd name="T18" fmla="*/ 160 w 276"/>
                <a:gd name="T19" fmla="*/ 193 h 370"/>
                <a:gd name="T20" fmla="*/ 254 w 276"/>
                <a:gd name="T21" fmla="*/ 31 h 370"/>
                <a:gd name="T22" fmla="*/ 247 w 276"/>
                <a:gd name="T23" fmla="*/ 27 h 370"/>
                <a:gd name="T24" fmla="*/ 146 w 276"/>
                <a:gd name="T25" fmla="*/ 182 h 370"/>
                <a:gd name="T26" fmla="*/ 138 w 276"/>
                <a:gd name="T27" fmla="*/ 184 h 370"/>
                <a:gd name="T28" fmla="*/ 135 w 276"/>
                <a:gd name="T29" fmla="*/ 176 h 370"/>
                <a:gd name="T30" fmla="*/ 234 w 276"/>
                <a:gd name="T31" fmla="*/ 18 h 370"/>
                <a:gd name="T32" fmla="*/ 228 w 276"/>
                <a:gd name="T33" fmla="*/ 14 h 370"/>
                <a:gd name="T34" fmla="*/ 119 w 276"/>
                <a:gd name="T35" fmla="*/ 167 h 370"/>
                <a:gd name="T36" fmla="*/ 113 w 276"/>
                <a:gd name="T37" fmla="*/ 165 h 370"/>
                <a:gd name="T38" fmla="*/ 213 w 276"/>
                <a:gd name="T39" fmla="*/ 5 h 370"/>
                <a:gd name="T40" fmla="*/ 210 w 276"/>
                <a:gd name="T41" fmla="*/ 3 h 370"/>
                <a:gd name="T42" fmla="*/ 206 w 276"/>
                <a:gd name="T43" fmla="*/ 0 h 370"/>
                <a:gd name="T44" fmla="*/ 86 w 276"/>
                <a:gd name="T45" fmla="*/ 171 h 370"/>
                <a:gd name="T46" fmla="*/ 76 w 276"/>
                <a:gd name="T47" fmla="*/ 247 h 370"/>
                <a:gd name="T48" fmla="*/ 54 w 276"/>
                <a:gd name="T49" fmla="*/ 297 h 370"/>
                <a:gd name="T50" fmla="*/ 0 w 276"/>
                <a:gd name="T51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6" h="370">
                  <a:moveTo>
                    <a:pt x="0" y="370"/>
                  </a:moveTo>
                  <a:cubicBezTo>
                    <a:pt x="36" y="370"/>
                    <a:pt x="36" y="370"/>
                    <a:pt x="36" y="370"/>
                  </a:cubicBezTo>
                  <a:cubicBezTo>
                    <a:pt x="56" y="332"/>
                    <a:pt x="69" y="307"/>
                    <a:pt x="69" y="307"/>
                  </a:cubicBezTo>
                  <a:cubicBezTo>
                    <a:pt x="69" y="307"/>
                    <a:pt x="88" y="272"/>
                    <a:pt x="106" y="266"/>
                  </a:cubicBezTo>
                  <a:cubicBezTo>
                    <a:pt x="124" y="260"/>
                    <a:pt x="145" y="268"/>
                    <a:pt x="170" y="225"/>
                  </a:cubicBezTo>
                  <a:cubicBezTo>
                    <a:pt x="196" y="182"/>
                    <a:pt x="276" y="45"/>
                    <a:pt x="276" y="45"/>
                  </a:cubicBezTo>
                  <a:cubicBezTo>
                    <a:pt x="271" y="42"/>
                    <a:pt x="271" y="42"/>
                    <a:pt x="271" y="42"/>
                  </a:cubicBezTo>
                  <a:cubicBezTo>
                    <a:pt x="268" y="40"/>
                    <a:pt x="268" y="40"/>
                    <a:pt x="268" y="40"/>
                  </a:cubicBezTo>
                  <a:cubicBezTo>
                    <a:pt x="165" y="198"/>
                    <a:pt x="165" y="198"/>
                    <a:pt x="165" y="198"/>
                  </a:cubicBezTo>
                  <a:cubicBezTo>
                    <a:pt x="165" y="198"/>
                    <a:pt x="157" y="201"/>
                    <a:pt x="160" y="193"/>
                  </a:cubicBezTo>
                  <a:cubicBezTo>
                    <a:pt x="164" y="185"/>
                    <a:pt x="254" y="31"/>
                    <a:pt x="254" y="31"/>
                  </a:cubicBezTo>
                  <a:cubicBezTo>
                    <a:pt x="247" y="27"/>
                    <a:pt x="247" y="27"/>
                    <a:pt x="247" y="27"/>
                  </a:cubicBezTo>
                  <a:cubicBezTo>
                    <a:pt x="146" y="182"/>
                    <a:pt x="146" y="182"/>
                    <a:pt x="146" y="182"/>
                  </a:cubicBezTo>
                  <a:cubicBezTo>
                    <a:pt x="146" y="182"/>
                    <a:pt x="143" y="186"/>
                    <a:pt x="138" y="184"/>
                  </a:cubicBezTo>
                  <a:cubicBezTo>
                    <a:pt x="133" y="180"/>
                    <a:pt x="135" y="176"/>
                    <a:pt x="135" y="176"/>
                  </a:cubicBezTo>
                  <a:cubicBezTo>
                    <a:pt x="234" y="18"/>
                    <a:pt x="234" y="18"/>
                    <a:pt x="234" y="18"/>
                  </a:cubicBezTo>
                  <a:cubicBezTo>
                    <a:pt x="228" y="14"/>
                    <a:pt x="228" y="14"/>
                    <a:pt x="228" y="14"/>
                  </a:cubicBezTo>
                  <a:cubicBezTo>
                    <a:pt x="228" y="14"/>
                    <a:pt x="125" y="161"/>
                    <a:pt x="119" y="167"/>
                  </a:cubicBezTo>
                  <a:cubicBezTo>
                    <a:pt x="114" y="173"/>
                    <a:pt x="113" y="165"/>
                    <a:pt x="113" y="165"/>
                  </a:cubicBezTo>
                  <a:cubicBezTo>
                    <a:pt x="213" y="5"/>
                    <a:pt x="213" y="5"/>
                    <a:pt x="213" y="5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15" y="130"/>
                    <a:pt x="86" y="171"/>
                  </a:cubicBezTo>
                  <a:cubicBezTo>
                    <a:pt x="58" y="212"/>
                    <a:pt x="74" y="228"/>
                    <a:pt x="76" y="247"/>
                  </a:cubicBezTo>
                  <a:cubicBezTo>
                    <a:pt x="78" y="266"/>
                    <a:pt x="54" y="297"/>
                    <a:pt x="54" y="297"/>
                  </a:cubicBezTo>
                  <a:cubicBezTo>
                    <a:pt x="54" y="297"/>
                    <a:pt x="32" y="327"/>
                    <a:pt x="0" y="37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5221288" y="4214813"/>
              <a:ext cx="787400" cy="820738"/>
            </a:xfrm>
            <a:custGeom>
              <a:avLst/>
              <a:gdLst>
                <a:gd name="T0" fmla="*/ 119 w 195"/>
                <a:gd name="T1" fmla="*/ 0 h 203"/>
                <a:gd name="T2" fmla="*/ 71 w 195"/>
                <a:gd name="T3" fmla="*/ 58 h 203"/>
                <a:gd name="T4" fmla="*/ 48 w 195"/>
                <a:gd name="T5" fmla="*/ 174 h 203"/>
                <a:gd name="T6" fmla="*/ 144 w 195"/>
                <a:gd name="T7" fmla="*/ 105 h 203"/>
                <a:gd name="T8" fmla="*/ 195 w 195"/>
                <a:gd name="T9" fmla="*/ 0 h 203"/>
                <a:gd name="T10" fmla="*/ 119 w 195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5" h="203">
                  <a:moveTo>
                    <a:pt x="119" y="0"/>
                  </a:moveTo>
                  <a:cubicBezTo>
                    <a:pt x="102" y="22"/>
                    <a:pt x="85" y="42"/>
                    <a:pt x="71" y="58"/>
                  </a:cubicBezTo>
                  <a:cubicBezTo>
                    <a:pt x="0" y="140"/>
                    <a:pt x="41" y="169"/>
                    <a:pt x="48" y="174"/>
                  </a:cubicBezTo>
                  <a:cubicBezTo>
                    <a:pt x="55" y="179"/>
                    <a:pt x="99" y="203"/>
                    <a:pt x="144" y="105"/>
                  </a:cubicBezTo>
                  <a:cubicBezTo>
                    <a:pt x="157" y="76"/>
                    <a:pt x="175" y="39"/>
                    <a:pt x="195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5540375" y="2168525"/>
              <a:ext cx="904875" cy="901700"/>
            </a:xfrm>
            <a:prstGeom prst="ellipse">
              <a:avLst/>
            </a:prstGeom>
            <a:noFill/>
            <a:ln w="28575" cap="flat">
              <a:solidFill>
                <a:srgbClr val="B2B2B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718175" y="2419350"/>
              <a:ext cx="554038" cy="266700"/>
            </a:xfrm>
            <a:custGeom>
              <a:avLst/>
              <a:gdLst>
                <a:gd name="T0" fmla="*/ 137 w 137"/>
                <a:gd name="T1" fmla="*/ 66 h 66"/>
                <a:gd name="T2" fmla="*/ 68 w 137"/>
                <a:gd name="T3" fmla="*/ 0 h 66"/>
                <a:gd name="T4" fmla="*/ 0 w 137"/>
                <a:gd name="T5" fmla="*/ 66 h 66"/>
                <a:gd name="T6" fmla="*/ 137 w 137"/>
                <a:gd name="T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6">
                  <a:moveTo>
                    <a:pt x="137" y="66"/>
                  </a:moveTo>
                  <a:cubicBezTo>
                    <a:pt x="136" y="29"/>
                    <a:pt x="105" y="0"/>
                    <a:pt x="68" y="0"/>
                  </a:cubicBezTo>
                  <a:cubicBezTo>
                    <a:pt x="31" y="0"/>
                    <a:pt x="1" y="29"/>
                    <a:pt x="0" y="66"/>
                  </a:cubicBezTo>
                  <a:lnTo>
                    <a:pt x="137" y="66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961063" y="2370138"/>
              <a:ext cx="63500" cy="28575"/>
            </a:xfrm>
            <a:custGeom>
              <a:avLst/>
              <a:gdLst>
                <a:gd name="T0" fmla="*/ 16 w 16"/>
                <a:gd name="T1" fmla="*/ 7 h 7"/>
                <a:gd name="T2" fmla="*/ 8 w 16"/>
                <a:gd name="T3" fmla="*/ 0 h 7"/>
                <a:gd name="T4" fmla="*/ 0 w 16"/>
                <a:gd name="T5" fmla="*/ 7 h 7"/>
                <a:gd name="T6" fmla="*/ 16 w 16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16" y="7"/>
                  </a:move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1" y="3"/>
                    <a:pt x="0" y="7"/>
                  </a:cubicBezTo>
                  <a:lnTo>
                    <a:pt x="16" y="7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5640388" y="2709863"/>
              <a:ext cx="708025" cy="52388"/>
            </a:xfrm>
            <a:custGeom>
              <a:avLst/>
              <a:gdLst>
                <a:gd name="T0" fmla="*/ 175 w 175"/>
                <a:gd name="T1" fmla="*/ 0 h 13"/>
                <a:gd name="T2" fmla="*/ 0 w 175"/>
                <a:gd name="T3" fmla="*/ 0 h 13"/>
                <a:gd name="T4" fmla="*/ 5 w 175"/>
                <a:gd name="T5" fmla="*/ 3 h 13"/>
                <a:gd name="T6" fmla="*/ 5 w 175"/>
                <a:gd name="T7" fmla="*/ 3 h 13"/>
                <a:gd name="T8" fmla="*/ 33 w 175"/>
                <a:gd name="T9" fmla="*/ 9 h 13"/>
                <a:gd name="T10" fmla="*/ 33 w 175"/>
                <a:gd name="T11" fmla="*/ 9 h 13"/>
                <a:gd name="T12" fmla="*/ 87 w 175"/>
                <a:gd name="T13" fmla="*/ 13 h 13"/>
                <a:gd name="T14" fmla="*/ 142 w 175"/>
                <a:gd name="T15" fmla="*/ 9 h 13"/>
                <a:gd name="T16" fmla="*/ 142 w 175"/>
                <a:gd name="T17" fmla="*/ 9 h 13"/>
                <a:gd name="T18" fmla="*/ 166 w 175"/>
                <a:gd name="T19" fmla="*/ 3 h 13"/>
                <a:gd name="T20" fmla="*/ 171 w 175"/>
                <a:gd name="T21" fmla="*/ 2 h 13"/>
                <a:gd name="T22" fmla="*/ 171 w 175"/>
                <a:gd name="T23" fmla="*/ 2 h 13"/>
                <a:gd name="T24" fmla="*/ 171 w 175"/>
                <a:gd name="T25" fmla="*/ 2 h 13"/>
                <a:gd name="T26" fmla="*/ 175 w 175"/>
                <a:gd name="T2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13">
                  <a:moveTo>
                    <a:pt x="1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9" y="12"/>
                    <a:pt x="61" y="13"/>
                    <a:pt x="87" y="13"/>
                  </a:cubicBezTo>
                  <a:cubicBezTo>
                    <a:pt x="114" y="13"/>
                    <a:pt x="136" y="12"/>
                    <a:pt x="142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66" y="3"/>
                    <a:pt x="166" y="3"/>
                    <a:pt x="166" y="3"/>
                  </a:cubicBezTo>
                  <a:cubicBezTo>
                    <a:pt x="168" y="3"/>
                    <a:pt x="169" y="3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3" y="2"/>
                    <a:pt x="174" y="1"/>
                    <a:pt x="175" y="0"/>
                  </a:cubicBez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4913313" y="3582988"/>
              <a:ext cx="2171700" cy="12700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2" name="Rectangle 41"/>
            <p:cNvSpPr>
              <a:spLocks noChangeArrowheads="1"/>
            </p:cNvSpPr>
            <p:nvPr/>
          </p:nvSpPr>
          <p:spPr bwMode="auto">
            <a:xfrm>
              <a:off x="4913313" y="4214813"/>
              <a:ext cx="2171700" cy="15875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4997450" y="3660775"/>
              <a:ext cx="130175" cy="342900"/>
            </a:xfrm>
            <a:custGeom>
              <a:avLst/>
              <a:gdLst>
                <a:gd name="T0" fmla="*/ 46 w 82"/>
                <a:gd name="T1" fmla="*/ 13 h 216"/>
                <a:gd name="T2" fmla="*/ 46 w 82"/>
                <a:gd name="T3" fmla="*/ 181 h 216"/>
                <a:gd name="T4" fmla="*/ 72 w 82"/>
                <a:gd name="T5" fmla="*/ 181 h 216"/>
                <a:gd name="T6" fmla="*/ 72 w 82"/>
                <a:gd name="T7" fmla="*/ 183 h 216"/>
                <a:gd name="T8" fmla="*/ 82 w 82"/>
                <a:gd name="T9" fmla="*/ 196 h 216"/>
                <a:gd name="T10" fmla="*/ 82 w 82"/>
                <a:gd name="T11" fmla="*/ 216 h 216"/>
                <a:gd name="T12" fmla="*/ 13 w 82"/>
                <a:gd name="T13" fmla="*/ 216 h 216"/>
                <a:gd name="T14" fmla="*/ 0 w 82"/>
                <a:gd name="T15" fmla="*/ 203 h 216"/>
                <a:gd name="T16" fmla="*/ 0 w 82"/>
                <a:gd name="T17" fmla="*/ 203 h 216"/>
                <a:gd name="T18" fmla="*/ 0 w 82"/>
                <a:gd name="T19" fmla="*/ 0 h 216"/>
                <a:gd name="T20" fmla="*/ 34 w 82"/>
                <a:gd name="T21" fmla="*/ 0 h 216"/>
                <a:gd name="T22" fmla="*/ 34 w 82"/>
                <a:gd name="T23" fmla="*/ 0 h 216"/>
                <a:gd name="T24" fmla="*/ 46 w 82"/>
                <a:gd name="T25" fmla="*/ 13 h 216"/>
                <a:gd name="T26" fmla="*/ 6 w 82"/>
                <a:gd name="T27" fmla="*/ 198 h 216"/>
                <a:gd name="T28" fmla="*/ 67 w 82"/>
                <a:gd name="T29" fmla="*/ 198 h 216"/>
                <a:gd name="T30" fmla="*/ 67 w 82"/>
                <a:gd name="T31" fmla="*/ 186 h 216"/>
                <a:gd name="T32" fmla="*/ 28 w 82"/>
                <a:gd name="T33" fmla="*/ 186 h 216"/>
                <a:gd name="T34" fmla="*/ 28 w 82"/>
                <a:gd name="T35" fmla="*/ 5 h 216"/>
                <a:gd name="T36" fmla="*/ 6 w 82"/>
                <a:gd name="T37" fmla="*/ 5 h 216"/>
                <a:gd name="T38" fmla="*/ 6 w 82"/>
                <a:gd name="T39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" h="216">
                  <a:moveTo>
                    <a:pt x="46" y="13"/>
                  </a:moveTo>
                  <a:lnTo>
                    <a:pt x="46" y="181"/>
                  </a:lnTo>
                  <a:lnTo>
                    <a:pt x="72" y="181"/>
                  </a:lnTo>
                  <a:lnTo>
                    <a:pt x="72" y="183"/>
                  </a:lnTo>
                  <a:lnTo>
                    <a:pt x="82" y="196"/>
                  </a:lnTo>
                  <a:lnTo>
                    <a:pt x="82" y="216"/>
                  </a:lnTo>
                  <a:lnTo>
                    <a:pt x="13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46" y="13"/>
                  </a:lnTo>
                  <a:close/>
                  <a:moveTo>
                    <a:pt x="6" y="198"/>
                  </a:moveTo>
                  <a:lnTo>
                    <a:pt x="67" y="198"/>
                  </a:lnTo>
                  <a:lnTo>
                    <a:pt x="67" y="186"/>
                  </a:lnTo>
                  <a:lnTo>
                    <a:pt x="28" y="186"/>
                  </a:lnTo>
                  <a:lnTo>
                    <a:pt x="28" y="5"/>
                  </a:lnTo>
                  <a:lnTo>
                    <a:pt x="6" y="5"/>
                  </a:lnTo>
                  <a:lnTo>
                    <a:pt x="6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5256213" y="3660775"/>
              <a:ext cx="130175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4 w 32"/>
                <a:gd name="T13" fmla="*/ 0 h 85"/>
                <a:gd name="T14" fmla="*/ 22 w 32"/>
                <a:gd name="T15" fmla="*/ 1 h 85"/>
                <a:gd name="T16" fmla="*/ 25 w 32"/>
                <a:gd name="T17" fmla="*/ 3 h 85"/>
                <a:gd name="T18" fmla="*/ 27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9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6 w 32"/>
                <a:gd name="T43" fmla="*/ 9 h 85"/>
                <a:gd name="T44" fmla="*/ 21 w 32"/>
                <a:gd name="T45" fmla="*/ 3 h 85"/>
                <a:gd name="T46" fmla="*/ 14 w 32"/>
                <a:gd name="T47" fmla="*/ 2 h 85"/>
                <a:gd name="T48" fmla="*/ 6 w 32"/>
                <a:gd name="T49" fmla="*/ 3 h 85"/>
                <a:gd name="T50" fmla="*/ 2 w 32"/>
                <a:gd name="T51" fmla="*/ 9 h 85"/>
                <a:gd name="T52" fmla="*/ 2 w 32"/>
                <a:gd name="T53" fmla="*/ 71 h 85"/>
                <a:gd name="T54" fmla="*/ 6 w 32"/>
                <a:gd name="T55" fmla="*/ 77 h 85"/>
                <a:gd name="T56" fmla="*/ 14 w 32"/>
                <a:gd name="T57" fmla="*/ 78 h 85"/>
                <a:gd name="T58" fmla="*/ 21 w 32"/>
                <a:gd name="T59" fmla="*/ 77 h 85"/>
                <a:gd name="T60" fmla="*/ 26 w 32"/>
                <a:gd name="T61" fmla="*/ 71 h 85"/>
                <a:gd name="T62" fmla="*/ 26 w 32"/>
                <a:gd name="T63" fmla="*/ 9 h 85"/>
                <a:gd name="T64" fmla="*/ 16 w 32"/>
                <a:gd name="T65" fmla="*/ 71 h 85"/>
                <a:gd name="T66" fmla="*/ 14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4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8" y="0"/>
                    <a:pt x="9" y="0"/>
                  </a:cubicBezTo>
                  <a:cubicBezTo>
                    <a:pt x="10" y="0"/>
                    <a:pt x="12" y="0"/>
                    <a:pt x="14" y="0"/>
                  </a:cubicBezTo>
                  <a:cubicBezTo>
                    <a:pt x="17" y="0"/>
                    <a:pt x="20" y="0"/>
                    <a:pt x="22" y="1"/>
                  </a:cubicBezTo>
                  <a:cubicBezTo>
                    <a:pt x="23" y="2"/>
                    <a:pt x="24" y="2"/>
                    <a:pt x="25" y="3"/>
                  </a:cubicBezTo>
                  <a:cubicBezTo>
                    <a:pt x="26" y="3"/>
                    <a:pt x="26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5" y="84"/>
                    <a:pt x="23" y="84"/>
                  </a:cubicBezTo>
                  <a:cubicBezTo>
                    <a:pt x="22" y="84"/>
                    <a:pt x="20" y="85"/>
                    <a:pt x="19" y="85"/>
                  </a:cubicBezTo>
                  <a:cubicBezTo>
                    <a:pt x="15" y="85"/>
                    <a:pt x="13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6" y="9"/>
                  </a:moveTo>
                  <a:cubicBezTo>
                    <a:pt x="26" y="6"/>
                    <a:pt x="24" y="4"/>
                    <a:pt x="21" y="3"/>
                  </a:cubicBezTo>
                  <a:cubicBezTo>
                    <a:pt x="19" y="2"/>
                    <a:pt x="17" y="2"/>
                    <a:pt x="14" y="2"/>
                  </a:cubicBezTo>
                  <a:cubicBezTo>
                    <a:pt x="11" y="2"/>
                    <a:pt x="8" y="2"/>
                    <a:pt x="6" y="3"/>
                  </a:cubicBezTo>
                  <a:cubicBezTo>
                    <a:pt x="3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3" y="76"/>
                    <a:pt x="6" y="77"/>
                  </a:cubicBezTo>
                  <a:cubicBezTo>
                    <a:pt x="8" y="78"/>
                    <a:pt x="11" y="78"/>
                    <a:pt x="14" y="78"/>
                  </a:cubicBezTo>
                  <a:cubicBezTo>
                    <a:pt x="17" y="78"/>
                    <a:pt x="19" y="78"/>
                    <a:pt x="21" y="77"/>
                  </a:cubicBezTo>
                  <a:cubicBezTo>
                    <a:pt x="24" y="75"/>
                    <a:pt x="26" y="74"/>
                    <a:pt x="26" y="71"/>
                  </a:cubicBezTo>
                  <a:lnTo>
                    <a:pt x="26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4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4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5519738" y="3660775"/>
              <a:ext cx="133350" cy="342900"/>
            </a:xfrm>
            <a:custGeom>
              <a:avLst/>
              <a:gdLst>
                <a:gd name="T0" fmla="*/ 18 w 33"/>
                <a:gd name="T1" fmla="*/ 18 h 85"/>
                <a:gd name="T2" fmla="*/ 18 w 33"/>
                <a:gd name="T3" fmla="*/ 64 h 85"/>
                <a:gd name="T4" fmla="*/ 28 w 33"/>
                <a:gd name="T5" fmla="*/ 64 h 85"/>
                <a:gd name="T6" fmla="*/ 28 w 33"/>
                <a:gd name="T7" fmla="*/ 65 h 85"/>
                <a:gd name="T8" fmla="*/ 33 w 33"/>
                <a:gd name="T9" fmla="*/ 69 h 85"/>
                <a:gd name="T10" fmla="*/ 33 w 33"/>
                <a:gd name="T11" fmla="*/ 76 h 85"/>
                <a:gd name="T12" fmla="*/ 27 w 33"/>
                <a:gd name="T13" fmla="*/ 83 h 85"/>
                <a:gd name="T14" fmla="*/ 24 w 33"/>
                <a:gd name="T15" fmla="*/ 84 h 85"/>
                <a:gd name="T16" fmla="*/ 19 w 33"/>
                <a:gd name="T17" fmla="*/ 85 h 85"/>
                <a:gd name="T18" fmla="*/ 11 w 33"/>
                <a:gd name="T19" fmla="*/ 83 h 85"/>
                <a:gd name="T20" fmla="*/ 11 w 33"/>
                <a:gd name="T21" fmla="*/ 83 h 85"/>
                <a:gd name="T22" fmla="*/ 9 w 33"/>
                <a:gd name="T23" fmla="*/ 82 h 85"/>
                <a:gd name="T24" fmla="*/ 7 w 33"/>
                <a:gd name="T25" fmla="*/ 81 h 85"/>
                <a:gd name="T26" fmla="*/ 4 w 33"/>
                <a:gd name="T27" fmla="*/ 78 h 85"/>
                <a:gd name="T28" fmla="*/ 0 w 33"/>
                <a:gd name="T29" fmla="*/ 71 h 85"/>
                <a:gd name="T30" fmla="*/ 0 w 33"/>
                <a:gd name="T31" fmla="*/ 9 h 85"/>
                <a:gd name="T32" fmla="*/ 2 w 33"/>
                <a:gd name="T33" fmla="*/ 4 h 85"/>
                <a:gd name="T34" fmla="*/ 6 w 33"/>
                <a:gd name="T35" fmla="*/ 1 h 85"/>
                <a:gd name="T36" fmla="*/ 9 w 33"/>
                <a:gd name="T37" fmla="*/ 0 h 85"/>
                <a:gd name="T38" fmla="*/ 14 w 33"/>
                <a:gd name="T39" fmla="*/ 0 h 85"/>
                <a:gd name="T40" fmla="*/ 23 w 33"/>
                <a:gd name="T41" fmla="*/ 1 h 85"/>
                <a:gd name="T42" fmla="*/ 25 w 33"/>
                <a:gd name="T43" fmla="*/ 3 h 85"/>
                <a:gd name="T44" fmla="*/ 27 w 33"/>
                <a:gd name="T45" fmla="*/ 5 h 85"/>
                <a:gd name="T46" fmla="*/ 30 w 33"/>
                <a:gd name="T47" fmla="*/ 8 h 85"/>
                <a:gd name="T48" fmla="*/ 33 w 33"/>
                <a:gd name="T49" fmla="*/ 14 h 85"/>
                <a:gd name="T50" fmla="*/ 33 w 33"/>
                <a:gd name="T51" fmla="*/ 20 h 85"/>
                <a:gd name="T52" fmla="*/ 20 w 33"/>
                <a:gd name="T53" fmla="*/ 20 h 85"/>
                <a:gd name="T54" fmla="*/ 18 w 33"/>
                <a:gd name="T55" fmla="*/ 18 h 85"/>
                <a:gd name="T56" fmla="*/ 26 w 33"/>
                <a:gd name="T57" fmla="*/ 66 h 85"/>
                <a:gd name="T58" fmla="*/ 17 w 33"/>
                <a:gd name="T59" fmla="*/ 66 h 85"/>
                <a:gd name="T60" fmla="*/ 17 w 33"/>
                <a:gd name="T61" fmla="*/ 71 h 85"/>
                <a:gd name="T62" fmla="*/ 14 w 33"/>
                <a:gd name="T63" fmla="*/ 73 h 85"/>
                <a:gd name="T64" fmla="*/ 12 w 33"/>
                <a:gd name="T65" fmla="*/ 71 h 85"/>
                <a:gd name="T66" fmla="*/ 12 w 33"/>
                <a:gd name="T67" fmla="*/ 9 h 85"/>
                <a:gd name="T68" fmla="*/ 14 w 33"/>
                <a:gd name="T69" fmla="*/ 6 h 85"/>
                <a:gd name="T70" fmla="*/ 17 w 33"/>
                <a:gd name="T71" fmla="*/ 9 h 85"/>
                <a:gd name="T72" fmla="*/ 17 w 33"/>
                <a:gd name="T73" fmla="*/ 14 h 85"/>
                <a:gd name="T74" fmla="*/ 26 w 33"/>
                <a:gd name="T75" fmla="*/ 14 h 85"/>
                <a:gd name="T76" fmla="*/ 26 w 33"/>
                <a:gd name="T77" fmla="*/ 9 h 85"/>
                <a:gd name="T78" fmla="*/ 22 w 33"/>
                <a:gd name="T79" fmla="*/ 3 h 85"/>
                <a:gd name="T80" fmla="*/ 14 w 33"/>
                <a:gd name="T81" fmla="*/ 2 h 85"/>
                <a:gd name="T82" fmla="*/ 6 w 33"/>
                <a:gd name="T83" fmla="*/ 3 h 85"/>
                <a:gd name="T84" fmla="*/ 2 w 33"/>
                <a:gd name="T85" fmla="*/ 9 h 85"/>
                <a:gd name="T86" fmla="*/ 2 w 33"/>
                <a:gd name="T87" fmla="*/ 71 h 85"/>
                <a:gd name="T88" fmla="*/ 6 w 33"/>
                <a:gd name="T89" fmla="*/ 77 h 85"/>
                <a:gd name="T90" fmla="*/ 14 w 33"/>
                <a:gd name="T91" fmla="*/ 78 h 85"/>
                <a:gd name="T92" fmla="*/ 22 w 33"/>
                <a:gd name="T93" fmla="*/ 77 h 85"/>
                <a:gd name="T94" fmla="*/ 26 w 33"/>
                <a:gd name="T95" fmla="*/ 71 h 85"/>
                <a:gd name="T96" fmla="*/ 26 w 33"/>
                <a:gd name="T9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85">
                  <a:moveTo>
                    <a:pt x="18" y="18"/>
                  </a:moveTo>
                  <a:cubicBezTo>
                    <a:pt x="18" y="64"/>
                    <a:pt x="18" y="64"/>
                    <a:pt x="1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3" y="79"/>
                    <a:pt x="31" y="82"/>
                    <a:pt x="27" y="83"/>
                  </a:cubicBezTo>
                  <a:cubicBezTo>
                    <a:pt x="26" y="84"/>
                    <a:pt x="25" y="84"/>
                    <a:pt x="24" y="84"/>
                  </a:cubicBezTo>
                  <a:cubicBezTo>
                    <a:pt x="22" y="84"/>
                    <a:pt x="21" y="85"/>
                    <a:pt x="19" y="85"/>
                  </a:cubicBezTo>
                  <a:cubicBezTo>
                    <a:pt x="16" y="85"/>
                    <a:pt x="13" y="84"/>
                    <a:pt x="11" y="83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3"/>
                    <a:pt x="9" y="82"/>
                    <a:pt x="9" y="82"/>
                  </a:cubicBezTo>
                  <a:cubicBezTo>
                    <a:pt x="8" y="82"/>
                    <a:pt x="8" y="81"/>
                    <a:pt x="7" y="81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2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18" y="18"/>
                  </a:lnTo>
                  <a:close/>
                  <a:moveTo>
                    <a:pt x="26" y="66"/>
                  </a:moveTo>
                  <a:cubicBezTo>
                    <a:pt x="17" y="66"/>
                    <a:pt x="17" y="66"/>
                    <a:pt x="17" y="66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3"/>
                    <a:pt x="16" y="73"/>
                    <a:pt x="14" y="73"/>
                  </a:cubicBezTo>
                  <a:cubicBezTo>
                    <a:pt x="13" y="73"/>
                    <a:pt x="12" y="73"/>
                    <a:pt x="12" y="7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4" y="76"/>
                    <a:pt x="6" y="77"/>
                  </a:cubicBezTo>
                  <a:cubicBezTo>
                    <a:pt x="9" y="78"/>
                    <a:pt x="11" y="78"/>
                    <a:pt x="14" y="78"/>
                  </a:cubicBezTo>
                  <a:cubicBezTo>
                    <a:pt x="17" y="78"/>
                    <a:pt x="20" y="78"/>
                    <a:pt x="22" y="77"/>
                  </a:cubicBezTo>
                  <a:cubicBezTo>
                    <a:pt x="25" y="75"/>
                    <a:pt x="26" y="74"/>
                    <a:pt x="26" y="71"/>
                  </a:cubicBezTo>
                  <a:lnTo>
                    <a:pt x="26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5783263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9 h 85"/>
                <a:gd name="T8" fmla="*/ 2 w 33"/>
                <a:gd name="T9" fmla="*/ 4 h 85"/>
                <a:gd name="T10" fmla="*/ 6 w 33"/>
                <a:gd name="T11" fmla="*/ 1 h 85"/>
                <a:gd name="T12" fmla="*/ 9 w 33"/>
                <a:gd name="T13" fmla="*/ 0 h 85"/>
                <a:gd name="T14" fmla="*/ 14 w 33"/>
                <a:gd name="T15" fmla="*/ 0 h 85"/>
                <a:gd name="T16" fmla="*/ 23 w 33"/>
                <a:gd name="T17" fmla="*/ 1 h 85"/>
                <a:gd name="T18" fmla="*/ 25 w 33"/>
                <a:gd name="T19" fmla="*/ 3 h 85"/>
                <a:gd name="T20" fmla="*/ 27 w 33"/>
                <a:gd name="T21" fmla="*/ 5 h 85"/>
                <a:gd name="T22" fmla="*/ 30 w 33"/>
                <a:gd name="T23" fmla="*/ 8 h 85"/>
                <a:gd name="T24" fmla="*/ 30 w 33"/>
                <a:gd name="T25" fmla="*/ 8 h 85"/>
                <a:gd name="T26" fmla="*/ 30 w 33"/>
                <a:gd name="T27" fmla="*/ 8 h 85"/>
                <a:gd name="T28" fmla="*/ 30 w 33"/>
                <a:gd name="T29" fmla="*/ 8 h 85"/>
                <a:gd name="T30" fmla="*/ 33 w 33"/>
                <a:gd name="T31" fmla="*/ 14 h 85"/>
                <a:gd name="T32" fmla="*/ 33 w 33"/>
                <a:gd name="T33" fmla="*/ 85 h 85"/>
                <a:gd name="T34" fmla="*/ 20 w 33"/>
                <a:gd name="T35" fmla="*/ 85 h 85"/>
                <a:gd name="T36" fmla="*/ 18 w 33"/>
                <a:gd name="T37" fmla="*/ 83 h 85"/>
                <a:gd name="T38" fmla="*/ 18 w 33"/>
                <a:gd name="T39" fmla="*/ 85 h 85"/>
                <a:gd name="T40" fmla="*/ 5 w 33"/>
                <a:gd name="T41" fmla="*/ 85 h 85"/>
                <a:gd name="T42" fmla="*/ 17 w 33"/>
                <a:gd name="T43" fmla="*/ 78 h 85"/>
                <a:gd name="T44" fmla="*/ 26 w 33"/>
                <a:gd name="T45" fmla="*/ 78 h 85"/>
                <a:gd name="T46" fmla="*/ 26 w 33"/>
                <a:gd name="T47" fmla="*/ 9 h 85"/>
                <a:gd name="T48" fmla="*/ 22 w 33"/>
                <a:gd name="T49" fmla="*/ 3 h 85"/>
                <a:gd name="T50" fmla="*/ 14 w 33"/>
                <a:gd name="T51" fmla="*/ 2 h 85"/>
                <a:gd name="T52" fmla="*/ 6 w 33"/>
                <a:gd name="T53" fmla="*/ 3 h 85"/>
                <a:gd name="T54" fmla="*/ 2 w 33"/>
                <a:gd name="T55" fmla="*/ 9 h 85"/>
                <a:gd name="T56" fmla="*/ 2 w 33"/>
                <a:gd name="T57" fmla="*/ 78 h 85"/>
                <a:gd name="T58" fmla="*/ 12 w 33"/>
                <a:gd name="T59" fmla="*/ 78 h 85"/>
                <a:gd name="T60" fmla="*/ 12 w 33"/>
                <a:gd name="T61" fmla="*/ 71 h 85"/>
                <a:gd name="T62" fmla="*/ 17 w 33"/>
                <a:gd name="T63" fmla="*/ 71 h 85"/>
                <a:gd name="T64" fmla="*/ 17 w 33"/>
                <a:gd name="T65" fmla="*/ 78 h 85"/>
                <a:gd name="T66" fmla="*/ 17 w 33"/>
                <a:gd name="T67" fmla="*/ 66 h 85"/>
                <a:gd name="T68" fmla="*/ 12 w 33"/>
                <a:gd name="T69" fmla="*/ 66 h 85"/>
                <a:gd name="T70" fmla="*/ 12 w 33"/>
                <a:gd name="T71" fmla="*/ 9 h 85"/>
                <a:gd name="T72" fmla="*/ 14 w 33"/>
                <a:gd name="T73" fmla="*/ 6 h 85"/>
                <a:gd name="T74" fmla="*/ 17 w 33"/>
                <a:gd name="T75" fmla="*/ 9 h 85"/>
                <a:gd name="T76" fmla="*/ 17 w 33"/>
                <a:gd name="T7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7" y="71"/>
                    <a:pt x="17" y="71"/>
                    <a:pt x="17" y="71"/>
                  </a:cubicBezTo>
                  <a:lnTo>
                    <a:pt x="17" y="78"/>
                  </a:lnTo>
                  <a:close/>
                  <a:moveTo>
                    <a:pt x="17" y="66"/>
                  </a:moveTo>
                  <a:cubicBezTo>
                    <a:pt x="12" y="66"/>
                    <a:pt x="12" y="66"/>
                    <a:pt x="12" y="66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6049963" y="3660775"/>
              <a:ext cx="128588" cy="342900"/>
            </a:xfrm>
            <a:custGeom>
              <a:avLst/>
              <a:gdLst>
                <a:gd name="T0" fmla="*/ 5 w 32"/>
                <a:gd name="T1" fmla="*/ 85 h 85"/>
                <a:gd name="T2" fmla="*/ 0 w 32"/>
                <a:gd name="T3" fmla="*/ 80 h 85"/>
                <a:gd name="T4" fmla="*/ 0 w 32"/>
                <a:gd name="T5" fmla="*/ 80 h 85"/>
                <a:gd name="T6" fmla="*/ 0 w 32"/>
                <a:gd name="T7" fmla="*/ 0 h 85"/>
                <a:gd name="T8" fmla="*/ 13 w 32"/>
                <a:gd name="T9" fmla="*/ 0 h 85"/>
                <a:gd name="T10" fmla="*/ 13 w 32"/>
                <a:gd name="T11" fmla="*/ 0 h 85"/>
                <a:gd name="T12" fmla="*/ 14 w 32"/>
                <a:gd name="T13" fmla="*/ 1 h 85"/>
                <a:gd name="T14" fmla="*/ 14 w 32"/>
                <a:gd name="T15" fmla="*/ 0 h 85"/>
                <a:gd name="T16" fmla="*/ 28 w 32"/>
                <a:gd name="T17" fmla="*/ 0 h 85"/>
                <a:gd name="T18" fmla="*/ 28 w 32"/>
                <a:gd name="T19" fmla="*/ 0 h 85"/>
                <a:gd name="T20" fmla="*/ 32 w 32"/>
                <a:gd name="T21" fmla="*/ 5 h 85"/>
                <a:gd name="T22" fmla="*/ 32 w 32"/>
                <a:gd name="T23" fmla="*/ 76 h 85"/>
                <a:gd name="T24" fmla="*/ 31 w 32"/>
                <a:gd name="T25" fmla="*/ 79 h 85"/>
                <a:gd name="T26" fmla="*/ 29 w 32"/>
                <a:gd name="T27" fmla="*/ 82 h 85"/>
                <a:gd name="T28" fmla="*/ 27 w 32"/>
                <a:gd name="T29" fmla="*/ 84 h 85"/>
                <a:gd name="T30" fmla="*/ 23 w 32"/>
                <a:gd name="T31" fmla="*/ 85 h 85"/>
                <a:gd name="T32" fmla="*/ 5 w 32"/>
                <a:gd name="T33" fmla="*/ 85 h 85"/>
                <a:gd name="T34" fmla="*/ 26 w 32"/>
                <a:gd name="T35" fmla="*/ 2 h 85"/>
                <a:gd name="T36" fmla="*/ 16 w 32"/>
                <a:gd name="T37" fmla="*/ 2 h 85"/>
                <a:gd name="T38" fmla="*/ 16 w 32"/>
                <a:gd name="T39" fmla="*/ 71 h 85"/>
                <a:gd name="T40" fmla="*/ 14 w 32"/>
                <a:gd name="T41" fmla="*/ 73 h 85"/>
                <a:gd name="T42" fmla="*/ 11 w 32"/>
                <a:gd name="T43" fmla="*/ 73 h 85"/>
                <a:gd name="T44" fmla="*/ 11 w 32"/>
                <a:gd name="T45" fmla="*/ 2 h 85"/>
                <a:gd name="T46" fmla="*/ 2 w 32"/>
                <a:gd name="T47" fmla="*/ 2 h 85"/>
                <a:gd name="T48" fmla="*/ 2 w 32"/>
                <a:gd name="T49" fmla="*/ 78 h 85"/>
                <a:gd name="T50" fmla="*/ 18 w 32"/>
                <a:gd name="T51" fmla="*/ 78 h 85"/>
                <a:gd name="T52" fmla="*/ 24 w 32"/>
                <a:gd name="T53" fmla="*/ 76 h 85"/>
                <a:gd name="T54" fmla="*/ 26 w 32"/>
                <a:gd name="T55" fmla="*/ 71 h 85"/>
                <a:gd name="T56" fmla="*/ 26 w 32"/>
                <a:gd name="T57" fmla="*/ 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" h="85">
                  <a:moveTo>
                    <a:pt x="5" y="85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7"/>
                    <a:pt x="32" y="78"/>
                    <a:pt x="31" y="79"/>
                  </a:cubicBezTo>
                  <a:cubicBezTo>
                    <a:pt x="31" y="80"/>
                    <a:pt x="30" y="81"/>
                    <a:pt x="29" y="82"/>
                  </a:cubicBezTo>
                  <a:cubicBezTo>
                    <a:pt x="29" y="83"/>
                    <a:pt x="28" y="83"/>
                    <a:pt x="27" y="84"/>
                  </a:cubicBezTo>
                  <a:cubicBezTo>
                    <a:pt x="26" y="84"/>
                    <a:pt x="24" y="85"/>
                    <a:pt x="23" y="85"/>
                  </a:cubicBezTo>
                  <a:lnTo>
                    <a:pt x="5" y="85"/>
                  </a:lnTo>
                  <a:close/>
                  <a:moveTo>
                    <a:pt x="26" y="2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6" y="73"/>
                    <a:pt x="15" y="73"/>
                    <a:pt x="14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20" y="78"/>
                    <a:pt x="22" y="77"/>
                    <a:pt x="24" y="76"/>
                  </a:cubicBezTo>
                  <a:cubicBezTo>
                    <a:pt x="25" y="75"/>
                    <a:pt x="26" y="73"/>
                    <a:pt x="26" y="71"/>
                  </a:cubicBezTo>
                  <a:lnTo>
                    <a:pt x="26" y="2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8" name="Freeform 47"/>
            <p:cNvSpPr>
              <a:spLocks noEditPoints="1"/>
            </p:cNvSpPr>
            <p:nvPr/>
          </p:nvSpPr>
          <p:spPr bwMode="auto">
            <a:xfrm>
              <a:off x="6316663" y="3660775"/>
              <a:ext cx="128588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3 w 32"/>
                <a:gd name="T13" fmla="*/ 0 h 85"/>
                <a:gd name="T14" fmla="*/ 22 w 32"/>
                <a:gd name="T15" fmla="*/ 1 h 85"/>
                <a:gd name="T16" fmla="*/ 24 w 32"/>
                <a:gd name="T17" fmla="*/ 3 h 85"/>
                <a:gd name="T18" fmla="*/ 26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8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5 w 32"/>
                <a:gd name="T43" fmla="*/ 9 h 85"/>
                <a:gd name="T44" fmla="*/ 21 w 32"/>
                <a:gd name="T45" fmla="*/ 3 h 85"/>
                <a:gd name="T46" fmla="*/ 13 w 32"/>
                <a:gd name="T47" fmla="*/ 2 h 85"/>
                <a:gd name="T48" fmla="*/ 6 w 32"/>
                <a:gd name="T49" fmla="*/ 3 h 85"/>
                <a:gd name="T50" fmla="*/ 1 w 32"/>
                <a:gd name="T51" fmla="*/ 9 h 85"/>
                <a:gd name="T52" fmla="*/ 1 w 32"/>
                <a:gd name="T53" fmla="*/ 71 h 85"/>
                <a:gd name="T54" fmla="*/ 6 w 32"/>
                <a:gd name="T55" fmla="*/ 77 h 85"/>
                <a:gd name="T56" fmla="*/ 13 w 32"/>
                <a:gd name="T57" fmla="*/ 78 h 85"/>
                <a:gd name="T58" fmla="*/ 21 w 32"/>
                <a:gd name="T59" fmla="*/ 77 h 85"/>
                <a:gd name="T60" fmla="*/ 25 w 32"/>
                <a:gd name="T61" fmla="*/ 71 h 85"/>
                <a:gd name="T62" fmla="*/ 25 w 32"/>
                <a:gd name="T63" fmla="*/ 9 h 85"/>
                <a:gd name="T64" fmla="*/ 16 w 32"/>
                <a:gd name="T65" fmla="*/ 71 h 85"/>
                <a:gd name="T66" fmla="*/ 13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3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0" y="0"/>
                    <a:pt x="12" y="0"/>
                    <a:pt x="13" y="0"/>
                  </a:cubicBezTo>
                  <a:cubicBezTo>
                    <a:pt x="17" y="0"/>
                    <a:pt x="19" y="0"/>
                    <a:pt x="22" y="1"/>
                  </a:cubicBezTo>
                  <a:cubicBezTo>
                    <a:pt x="23" y="2"/>
                    <a:pt x="24" y="2"/>
                    <a:pt x="24" y="3"/>
                  </a:cubicBezTo>
                  <a:cubicBezTo>
                    <a:pt x="25" y="3"/>
                    <a:pt x="26" y="4"/>
                    <a:pt x="26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4" y="84"/>
                    <a:pt x="23" y="84"/>
                  </a:cubicBezTo>
                  <a:cubicBezTo>
                    <a:pt x="21" y="84"/>
                    <a:pt x="20" y="85"/>
                    <a:pt x="18" y="85"/>
                  </a:cubicBezTo>
                  <a:cubicBezTo>
                    <a:pt x="15" y="85"/>
                    <a:pt x="12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9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5" y="9"/>
                  </a:moveTo>
                  <a:cubicBezTo>
                    <a:pt x="25" y="6"/>
                    <a:pt x="24" y="4"/>
                    <a:pt x="21" y="3"/>
                  </a:cubicBezTo>
                  <a:cubicBezTo>
                    <a:pt x="19" y="2"/>
                    <a:pt x="16" y="2"/>
                    <a:pt x="13" y="2"/>
                  </a:cubicBezTo>
                  <a:cubicBezTo>
                    <a:pt x="10" y="2"/>
                    <a:pt x="8" y="2"/>
                    <a:pt x="6" y="3"/>
                  </a:cubicBezTo>
                  <a:cubicBezTo>
                    <a:pt x="3" y="4"/>
                    <a:pt x="1" y="6"/>
                    <a:pt x="1" y="9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4"/>
                    <a:pt x="3" y="76"/>
                    <a:pt x="6" y="77"/>
                  </a:cubicBezTo>
                  <a:cubicBezTo>
                    <a:pt x="8" y="78"/>
                    <a:pt x="10" y="78"/>
                    <a:pt x="13" y="78"/>
                  </a:cubicBezTo>
                  <a:cubicBezTo>
                    <a:pt x="16" y="78"/>
                    <a:pt x="19" y="78"/>
                    <a:pt x="21" y="77"/>
                  </a:cubicBezTo>
                  <a:cubicBezTo>
                    <a:pt x="24" y="75"/>
                    <a:pt x="25" y="74"/>
                    <a:pt x="25" y="71"/>
                  </a:cubicBezTo>
                  <a:lnTo>
                    <a:pt x="25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3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6578600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0 h 85"/>
                <a:gd name="T8" fmla="*/ 19 w 33"/>
                <a:gd name="T9" fmla="*/ 0 h 85"/>
                <a:gd name="T10" fmla="*/ 23 w 33"/>
                <a:gd name="T11" fmla="*/ 1 h 85"/>
                <a:gd name="T12" fmla="*/ 27 w 33"/>
                <a:gd name="T13" fmla="*/ 4 h 85"/>
                <a:gd name="T14" fmla="*/ 30 w 33"/>
                <a:gd name="T15" fmla="*/ 7 h 85"/>
                <a:gd name="T16" fmla="*/ 32 w 33"/>
                <a:gd name="T17" fmla="*/ 10 h 85"/>
                <a:gd name="T18" fmla="*/ 33 w 33"/>
                <a:gd name="T19" fmla="*/ 14 h 85"/>
                <a:gd name="T20" fmla="*/ 33 w 33"/>
                <a:gd name="T21" fmla="*/ 33 h 85"/>
                <a:gd name="T22" fmla="*/ 31 w 33"/>
                <a:gd name="T23" fmla="*/ 37 h 85"/>
                <a:gd name="T24" fmla="*/ 31 w 33"/>
                <a:gd name="T25" fmla="*/ 38 h 85"/>
                <a:gd name="T26" fmla="*/ 31 w 33"/>
                <a:gd name="T27" fmla="*/ 38 h 85"/>
                <a:gd name="T28" fmla="*/ 31 w 33"/>
                <a:gd name="T29" fmla="*/ 38 h 85"/>
                <a:gd name="T30" fmla="*/ 32 w 33"/>
                <a:gd name="T31" fmla="*/ 38 h 85"/>
                <a:gd name="T32" fmla="*/ 33 w 33"/>
                <a:gd name="T33" fmla="*/ 42 h 85"/>
                <a:gd name="T34" fmla="*/ 33 w 33"/>
                <a:gd name="T35" fmla="*/ 85 h 85"/>
                <a:gd name="T36" fmla="*/ 20 w 33"/>
                <a:gd name="T37" fmla="*/ 85 h 85"/>
                <a:gd name="T38" fmla="*/ 18 w 33"/>
                <a:gd name="T39" fmla="*/ 83 h 85"/>
                <a:gd name="T40" fmla="*/ 18 w 33"/>
                <a:gd name="T41" fmla="*/ 85 h 85"/>
                <a:gd name="T42" fmla="*/ 5 w 33"/>
                <a:gd name="T43" fmla="*/ 85 h 85"/>
                <a:gd name="T44" fmla="*/ 17 w 33"/>
                <a:gd name="T45" fmla="*/ 78 h 85"/>
                <a:gd name="T46" fmla="*/ 26 w 33"/>
                <a:gd name="T47" fmla="*/ 78 h 85"/>
                <a:gd name="T48" fmla="*/ 26 w 33"/>
                <a:gd name="T49" fmla="*/ 37 h 85"/>
                <a:gd name="T50" fmla="*/ 25 w 33"/>
                <a:gd name="T51" fmla="*/ 34 h 85"/>
                <a:gd name="T52" fmla="*/ 23 w 33"/>
                <a:gd name="T53" fmla="*/ 33 h 85"/>
                <a:gd name="T54" fmla="*/ 25 w 33"/>
                <a:gd name="T55" fmla="*/ 31 h 85"/>
                <a:gd name="T56" fmla="*/ 26 w 33"/>
                <a:gd name="T57" fmla="*/ 28 h 85"/>
                <a:gd name="T58" fmla="*/ 26 w 33"/>
                <a:gd name="T59" fmla="*/ 9 h 85"/>
                <a:gd name="T60" fmla="*/ 24 w 33"/>
                <a:gd name="T61" fmla="*/ 4 h 85"/>
                <a:gd name="T62" fmla="*/ 19 w 33"/>
                <a:gd name="T63" fmla="*/ 2 h 85"/>
                <a:gd name="T64" fmla="*/ 2 w 33"/>
                <a:gd name="T65" fmla="*/ 2 h 85"/>
                <a:gd name="T66" fmla="*/ 2 w 33"/>
                <a:gd name="T67" fmla="*/ 78 h 85"/>
                <a:gd name="T68" fmla="*/ 12 w 33"/>
                <a:gd name="T69" fmla="*/ 78 h 85"/>
                <a:gd name="T70" fmla="*/ 12 w 33"/>
                <a:gd name="T71" fmla="*/ 35 h 85"/>
                <a:gd name="T72" fmla="*/ 13 w 33"/>
                <a:gd name="T73" fmla="*/ 35 h 85"/>
                <a:gd name="T74" fmla="*/ 17 w 33"/>
                <a:gd name="T75" fmla="*/ 37 h 85"/>
                <a:gd name="T76" fmla="*/ 17 w 33"/>
                <a:gd name="T77" fmla="*/ 78 h 85"/>
                <a:gd name="T78" fmla="*/ 17 w 33"/>
                <a:gd name="T79" fmla="*/ 28 h 85"/>
                <a:gd name="T80" fmla="*/ 14 w 33"/>
                <a:gd name="T81" fmla="*/ 30 h 85"/>
                <a:gd name="T82" fmla="*/ 12 w 33"/>
                <a:gd name="T83" fmla="*/ 30 h 85"/>
                <a:gd name="T84" fmla="*/ 12 w 33"/>
                <a:gd name="T85" fmla="*/ 6 h 85"/>
                <a:gd name="T86" fmla="*/ 14 w 33"/>
                <a:gd name="T87" fmla="*/ 6 h 85"/>
                <a:gd name="T88" fmla="*/ 17 w 33"/>
                <a:gd name="T89" fmla="*/ 9 h 85"/>
                <a:gd name="T90" fmla="*/ 17 w 33"/>
                <a:gd name="T91" fmla="*/ 2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2" y="0"/>
                    <a:pt x="23" y="1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1"/>
                    <a:pt x="33" y="12"/>
                    <a:pt x="33" y="14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2" y="35"/>
                    <a:pt x="31" y="37"/>
                  </a:cubicBezTo>
                  <a:cubicBezTo>
                    <a:pt x="31" y="37"/>
                    <a:pt x="31" y="37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2" y="38"/>
                  </a:cubicBezTo>
                  <a:cubicBezTo>
                    <a:pt x="32" y="40"/>
                    <a:pt x="33" y="41"/>
                    <a:pt x="33" y="4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6" y="35"/>
                    <a:pt x="25" y="34"/>
                  </a:cubicBezTo>
                  <a:cubicBezTo>
                    <a:pt x="25" y="33"/>
                    <a:pt x="24" y="33"/>
                    <a:pt x="23" y="33"/>
                  </a:cubicBezTo>
                  <a:cubicBezTo>
                    <a:pt x="24" y="33"/>
                    <a:pt x="25" y="32"/>
                    <a:pt x="25" y="31"/>
                  </a:cubicBezTo>
                  <a:cubicBezTo>
                    <a:pt x="26" y="30"/>
                    <a:pt x="26" y="29"/>
                    <a:pt x="26" y="2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4" y="4"/>
                  </a:cubicBezTo>
                  <a:cubicBezTo>
                    <a:pt x="23" y="2"/>
                    <a:pt x="21" y="2"/>
                    <a:pt x="1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5" y="35"/>
                    <a:pt x="17" y="36"/>
                    <a:pt x="17" y="37"/>
                  </a:cubicBezTo>
                  <a:lnTo>
                    <a:pt x="17" y="78"/>
                  </a:lnTo>
                  <a:close/>
                  <a:moveTo>
                    <a:pt x="17" y="28"/>
                  </a:moveTo>
                  <a:cubicBezTo>
                    <a:pt x="17" y="29"/>
                    <a:pt x="16" y="30"/>
                    <a:pt x="14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2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0" name="Freeform 49"/>
            <p:cNvSpPr>
              <a:spLocks noEditPoints="1"/>
            </p:cNvSpPr>
            <p:nvPr/>
          </p:nvSpPr>
          <p:spPr bwMode="auto">
            <a:xfrm>
              <a:off x="6846888" y="3660775"/>
              <a:ext cx="128588" cy="342900"/>
            </a:xfrm>
            <a:custGeom>
              <a:avLst/>
              <a:gdLst>
                <a:gd name="T0" fmla="*/ 45 w 81"/>
                <a:gd name="T1" fmla="*/ 104 h 216"/>
                <a:gd name="T2" fmla="*/ 45 w 81"/>
                <a:gd name="T3" fmla="*/ 181 h 216"/>
                <a:gd name="T4" fmla="*/ 71 w 81"/>
                <a:gd name="T5" fmla="*/ 181 h 216"/>
                <a:gd name="T6" fmla="*/ 71 w 81"/>
                <a:gd name="T7" fmla="*/ 183 h 216"/>
                <a:gd name="T8" fmla="*/ 81 w 81"/>
                <a:gd name="T9" fmla="*/ 196 h 216"/>
                <a:gd name="T10" fmla="*/ 81 w 81"/>
                <a:gd name="T11" fmla="*/ 216 h 216"/>
                <a:gd name="T12" fmla="*/ 12 w 81"/>
                <a:gd name="T13" fmla="*/ 216 h 216"/>
                <a:gd name="T14" fmla="*/ 0 w 81"/>
                <a:gd name="T15" fmla="*/ 203 h 216"/>
                <a:gd name="T16" fmla="*/ 0 w 81"/>
                <a:gd name="T17" fmla="*/ 203 h 216"/>
                <a:gd name="T18" fmla="*/ 0 w 81"/>
                <a:gd name="T19" fmla="*/ 0 h 216"/>
                <a:gd name="T20" fmla="*/ 71 w 81"/>
                <a:gd name="T21" fmla="*/ 0 h 216"/>
                <a:gd name="T22" fmla="*/ 71 w 81"/>
                <a:gd name="T23" fmla="*/ 0 h 216"/>
                <a:gd name="T24" fmla="*/ 81 w 81"/>
                <a:gd name="T25" fmla="*/ 13 h 216"/>
                <a:gd name="T26" fmla="*/ 81 w 81"/>
                <a:gd name="T27" fmla="*/ 33 h 216"/>
                <a:gd name="T28" fmla="*/ 45 w 81"/>
                <a:gd name="T29" fmla="*/ 33 h 216"/>
                <a:gd name="T30" fmla="*/ 45 w 81"/>
                <a:gd name="T31" fmla="*/ 71 h 216"/>
                <a:gd name="T32" fmla="*/ 63 w 81"/>
                <a:gd name="T33" fmla="*/ 71 h 216"/>
                <a:gd name="T34" fmla="*/ 63 w 81"/>
                <a:gd name="T35" fmla="*/ 74 h 216"/>
                <a:gd name="T36" fmla="*/ 76 w 81"/>
                <a:gd name="T37" fmla="*/ 84 h 216"/>
                <a:gd name="T38" fmla="*/ 76 w 81"/>
                <a:gd name="T39" fmla="*/ 104 h 216"/>
                <a:gd name="T40" fmla="*/ 45 w 81"/>
                <a:gd name="T41" fmla="*/ 104 h 216"/>
                <a:gd name="T42" fmla="*/ 5 w 81"/>
                <a:gd name="T43" fmla="*/ 198 h 216"/>
                <a:gd name="T44" fmla="*/ 66 w 81"/>
                <a:gd name="T45" fmla="*/ 198 h 216"/>
                <a:gd name="T46" fmla="*/ 66 w 81"/>
                <a:gd name="T47" fmla="*/ 186 h 216"/>
                <a:gd name="T48" fmla="*/ 28 w 81"/>
                <a:gd name="T49" fmla="*/ 186 h 216"/>
                <a:gd name="T50" fmla="*/ 28 w 81"/>
                <a:gd name="T51" fmla="*/ 89 h 216"/>
                <a:gd name="T52" fmla="*/ 58 w 81"/>
                <a:gd name="T53" fmla="*/ 89 h 216"/>
                <a:gd name="T54" fmla="*/ 58 w 81"/>
                <a:gd name="T55" fmla="*/ 76 h 216"/>
                <a:gd name="T56" fmla="*/ 28 w 81"/>
                <a:gd name="T57" fmla="*/ 76 h 216"/>
                <a:gd name="T58" fmla="*/ 28 w 81"/>
                <a:gd name="T59" fmla="*/ 15 h 216"/>
                <a:gd name="T60" fmla="*/ 66 w 81"/>
                <a:gd name="T61" fmla="*/ 15 h 216"/>
                <a:gd name="T62" fmla="*/ 66 w 81"/>
                <a:gd name="T63" fmla="*/ 5 h 216"/>
                <a:gd name="T64" fmla="*/ 5 w 81"/>
                <a:gd name="T65" fmla="*/ 5 h 216"/>
                <a:gd name="T66" fmla="*/ 5 w 81"/>
                <a:gd name="T67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1" h="216">
                  <a:moveTo>
                    <a:pt x="45" y="104"/>
                  </a:moveTo>
                  <a:lnTo>
                    <a:pt x="45" y="181"/>
                  </a:lnTo>
                  <a:lnTo>
                    <a:pt x="71" y="181"/>
                  </a:lnTo>
                  <a:lnTo>
                    <a:pt x="71" y="183"/>
                  </a:lnTo>
                  <a:lnTo>
                    <a:pt x="81" y="196"/>
                  </a:lnTo>
                  <a:lnTo>
                    <a:pt x="81" y="216"/>
                  </a:lnTo>
                  <a:lnTo>
                    <a:pt x="12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81" y="13"/>
                  </a:lnTo>
                  <a:lnTo>
                    <a:pt x="81" y="33"/>
                  </a:lnTo>
                  <a:lnTo>
                    <a:pt x="45" y="33"/>
                  </a:lnTo>
                  <a:lnTo>
                    <a:pt x="45" y="71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76" y="84"/>
                  </a:lnTo>
                  <a:lnTo>
                    <a:pt x="76" y="104"/>
                  </a:lnTo>
                  <a:lnTo>
                    <a:pt x="45" y="104"/>
                  </a:lnTo>
                  <a:close/>
                  <a:moveTo>
                    <a:pt x="5" y="198"/>
                  </a:moveTo>
                  <a:lnTo>
                    <a:pt x="66" y="198"/>
                  </a:lnTo>
                  <a:lnTo>
                    <a:pt x="66" y="186"/>
                  </a:lnTo>
                  <a:lnTo>
                    <a:pt x="28" y="186"/>
                  </a:lnTo>
                  <a:lnTo>
                    <a:pt x="28" y="89"/>
                  </a:lnTo>
                  <a:lnTo>
                    <a:pt x="58" y="89"/>
                  </a:lnTo>
                  <a:lnTo>
                    <a:pt x="58" y="76"/>
                  </a:lnTo>
                  <a:lnTo>
                    <a:pt x="28" y="76"/>
                  </a:lnTo>
                  <a:lnTo>
                    <a:pt x="28" y="15"/>
                  </a:lnTo>
                  <a:lnTo>
                    <a:pt x="66" y="15"/>
                  </a:lnTo>
                  <a:lnTo>
                    <a:pt x="66" y="5"/>
                  </a:lnTo>
                  <a:lnTo>
                    <a:pt x="5" y="5"/>
                  </a:lnTo>
                  <a:lnTo>
                    <a:pt x="5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5232400" y="4068763"/>
              <a:ext cx="49213" cy="88900"/>
            </a:xfrm>
            <a:custGeom>
              <a:avLst/>
              <a:gdLst>
                <a:gd name="T0" fmla="*/ 5 w 31"/>
                <a:gd name="T1" fmla="*/ 5 h 56"/>
                <a:gd name="T2" fmla="*/ 5 w 31"/>
                <a:gd name="T3" fmla="*/ 25 h 56"/>
                <a:gd name="T4" fmla="*/ 26 w 31"/>
                <a:gd name="T5" fmla="*/ 25 h 56"/>
                <a:gd name="T6" fmla="*/ 26 w 31"/>
                <a:gd name="T7" fmla="*/ 31 h 56"/>
                <a:gd name="T8" fmla="*/ 5 w 31"/>
                <a:gd name="T9" fmla="*/ 31 h 56"/>
                <a:gd name="T10" fmla="*/ 5 w 31"/>
                <a:gd name="T11" fmla="*/ 56 h 56"/>
                <a:gd name="T12" fmla="*/ 0 w 31"/>
                <a:gd name="T13" fmla="*/ 56 h 56"/>
                <a:gd name="T14" fmla="*/ 0 w 31"/>
                <a:gd name="T15" fmla="*/ 0 h 56"/>
                <a:gd name="T16" fmla="*/ 31 w 31"/>
                <a:gd name="T17" fmla="*/ 0 h 56"/>
                <a:gd name="T18" fmla="*/ 31 w 31"/>
                <a:gd name="T19" fmla="*/ 5 h 56"/>
                <a:gd name="T20" fmla="*/ 5 w 31"/>
                <a:gd name="T21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56">
                  <a:moveTo>
                    <a:pt x="5" y="5"/>
                  </a:moveTo>
                  <a:lnTo>
                    <a:pt x="5" y="25"/>
                  </a:lnTo>
                  <a:lnTo>
                    <a:pt x="26" y="25"/>
                  </a:lnTo>
                  <a:lnTo>
                    <a:pt x="26" y="31"/>
                  </a:lnTo>
                  <a:lnTo>
                    <a:pt x="5" y="31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5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2" name="Freeform 51"/>
            <p:cNvSpPr>
              <a:spLocks noEditPoints="1"/>
            </p:cNvSpPr>
            <p:nvPr/>
          </p:nvSpPr>
          <p:spPr bwMode="auto">
            <a:xfrm>
              <a:off x="5357813" y="4068763"/>
              <a:ext cx="49213" cy="93663"/>
            </a:xfrm>
            <a:custGeom>
              <a:avLst/>
              <a:gdLst>
                <a:gd name="T0" fmla="*/ 12 w 12"/>
                <a:gd name="T1" fmla="*/ 19 h 23"/>
                <a:gd name="T2" fmla="*/ 10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1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1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0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6 w 12"/>
                <a:gd name="T51" fmla="*/ 2 h 23"/>
                <a:gd name="T52" fmla="*/ 5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5 w 12"/>
                <a:gd name="T71" fmla="*/ 21 h 23"/>
                <a:gd name="T72" fmla="*/ 6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1" y="20"/>
                    <a:pt x="11" y="21"/>
                    <a:pt x="10" y="21"/>
                  </a:cubicBezTo>
                  <a:cubicBezTo>
                    <a:pt x="10" y="22"/>
                    <a:pt x="9" y="22"/>
                    <a:pt x="9" y="22"/>
                  </a:cubicBezTo>
                  <a:cubicBezTo>
                    <a:pt x="8" y="22"/>
                    <a:pt x="7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4" y="23"/>
                    <a:pt x="4" y="22"/>
                    <a:pt x="3" y="22"/>
                  </a:cubicBezTo>
                  <a:cubicBezTo>
                    <a:pt x="2" y="22"/>
                    <a:pt x="2" y="22"/>
                    <a:pt x="1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3"/>
                    <a:pt x="9" y="3"/>
                  </a:cubicBezTo>
                  <a:cubicBezTo>
                    <a:pt x="9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2"/>
                    <a:pt x="4" y="2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2" y="19"/>
                    <a:pt x="3" y="20"/>
                  </a:cubicBezTo>
                  <a:cubicBezTo>
                    <a:pt x="3" y="20"/>
                    <a:pt x="3" y="20"/>
                    <a:pt x="4" y="20"/>
                  </a:cubicBezTo>
                  <a:cubicBezTo>
                    <a:pt x="4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9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5487988" y="4068763"/>
              <a:ext cx="47625" cy="93663"/>
            </a:xfrm>
            <a:custGeom>
              <a:avLst/>
              <a:gdLst>
                <a:gd name="T0" fmla="*/ 12 w 12"/>
                <a:gd name="T1" fmla="*/ 19 h 23"/>
                <a:gd name="T2" fmla="*/ 11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2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2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1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7 w 12"/>
                <a:gd name="T51" fmla="*/ 2 h 23"/>
                <a:gd name="T52" fmla="*/ 6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6 w 12"/>
                <a:gd name="T71" fmla="*/ 21 h 23"/>
                <a:gd name="T72" fmla="*/ 7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2" y="20"/>
                    <a:pt x="11" y="21"/>
                    <a:pt x="11" y="21"/>
                  </a:cubicBezTo>
                  <a:cubicBezTo>
                    <a:pt x="10" y="22"/>
                    <a:pt x="10" y="22"/>
                    <a:pt x="9" y="22"/>
                  </a:cubicBezTo>
                  <a:cubicBezTo>
                    <a:pt x="8" y="22"/>
                    <a:pt x="8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10" y="3"/>
                    <a:pt x="9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1"/>
                    <a:pt x="8" y="21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5621338" y="4068763"/>
              <a:ext cx="47625" cy="88900"/>
            </a:xfrm>
            <a:custGeom>
              <a:avLst/>
              <a:gdLst>
                <a:gd name="T0" fmla="*/ 12 w 12"/>
                <a:gd name="T1" fmla="*/ 19 h 22"/>
                <a:gd name="T2" fmla="*/ 11 w 12"/>
                <a:gd name="T3" fmla="*/ 21 h 22"/>
                <a:gd name="T4" fmla="*/ 9 w 12"/>
                <a:gd name="T5" fmla="*/ 22 h 22"/>
                <a:gd name="T6" fmla="*/ 7 w 12"/>
                <a:gd name="T7" fmla="*/ 22 h 22"/>
                <a:gd name="T8" fmla="*/ 0 w 12"/>
                <a:gd name="T9" fmla="*/ 22 h 22"/>
                <a:gd name="T10" fmla="*/ 0 w 12"/>
                <a:gd name="T11" fmla="*/ 0 h 22"/>
                <a:gd name="T12" fmla="*/ 7 w 12"/>
                <a:gd name="T13" fmla="*/ 0 h 22"/>
                <a:gd name="T14" fmla="*/ 9 w 12"/>
                <a:gd name="T15" fmla="*/ 1 h 22"/>
                <a:gd name="T16" fmla="*/ 11 w 12"/>
                <a:gd name="T17" fmla="*/ 2 h 22"/>
                <a:gd name="T18" fmla="*/ 12 w 12"/>
                <a:gd name="T19" fmla="*/ 4 h 22"/>
                <a:gd name="T20" fmla="*/ 12 w 12"/>
                <a:gd name="T21" fmla="*/ 6 h 22"/>
                <a:gd name="T22" fmla="*/ 12 w 12"/>
                <a:gd name="T23" fmla="*/ 17 h 22"/>
                <a:gd name="T24" fmla="*/ 12 w 12"/>
                <a:gd name="T25" fmla="*/ 19 h 22"/>
                <a:gd name="T26" fmla="*/ 10 w 12"/>
                <a:gd name="T27" fmla="*/ 6 h 22"/>
                <a:gd name="T28" fmla="*/ 10 w 12"/>
                <a:gd name="T29" fmla="*/ 4 h 22"/>
                <a:gd name="T30" fmla="*/ 9 w 12"/>
                <a:gd name="T31" fmla="*/ 3 h 22"/>
                <a:gd name="T32" fmla="*/ 8 w 12"/>
                <a:gd name="T33" fmla="*/ 3 h 22"/>
                <a:gd name="T34" fmla="*/ 7 w 12"/>
                <a:gd name="T35" fmla="*/ 2 h 22"/>
                <a:gd name="T36" fmla="*/ 2 w 12"/>
                <a:gd name="T37" fmla="*/ 2 h 22"/>
                <a:gd name="T38" fmla="*/ 2 w 12"/>
                <a:gd name="T39" fmla="*/ 20 h 22"/>
                <a:gd name="T40" fmla="*/ 7 w 12"/>
                <a:gd name="T41" fmla="*/ 20 h 22"/>
                <a:gd name="T42" fmla="*/ 8 w 12"/>
                <a:gd name="T43" fmla="*/ 20 h 22"/>
                <a:gd name="T44" fmla="*/ 9 w 12"/>
                <a:gd name="T45" fmla="*/ 19 h 22"/>
                <a:gd name="T46" fmla="*/ 10 w 12"/>
                <a:gd name="T47" fmla="*/ 18 h 22"/>
                <a:gd name="T48" fmla="*/ 10 w 12"/>
                <a:gd name="T49" fmla="*/ 17 h 22"/>
                <a:gd name="T50" fmla="*/ 10 w 12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22">
                  <a:moveTo>
                    <a:pt x="12" y="19"/>
                  </a:moveTo>
                  <a:cubicBezTo>
                    <a:pt x="11" y="20"/>
                    <a:pt x="11" y="20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8" y="20"/>
                    <a:pt x="8" y="20"/>
                  </a:cubicBezTo>
                  <a:cubicBezTo>
                    <a:pt x="8" y="20"/>
                    <a:pt x="9" y="20"/>
                    <a:pt x="9" y="19"/>
                  </a:cubicBezTo>
                  <a:cubicBezTo>
                    <a:pt x="9" y="19"/>
                    <a:pt x="10" y="19"/>
                    <a:pt x="10" y="18"/>
                  </a:cubicBezTo>
                  <a:cubicBezTo>
                    <a:pt x="10" y="18"/>
                    <a:pt x="10" y="17"/>
                    <a:pt x="10" y="17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5843588" y="4068763"/>
              <a:ext cx="60325" cy="93663"/>
            </a:xfrm>
            <a:custGeom>
              <a:avLst/>
              <a:gdLst>
                <a:gd name="T0" fmla="*/ 12 w 15"/>
                <a:gd name="T1" fmla="*/ 22 h 23"/>
                <a:gd name="T2" fmla="*/ 9 w 15"/>
                <a:gd name="T3" fmla="*/ 22 h 23"/>
                <a:gd name="T4" fmla="*/ 5 w 15"/>
                <a:gd name="T5" fmla="*/ 23 h 23"/>
                <a:gd name="T6" fmla="*/ 2 w 15"/>
                <a:gd name="T7" fmla="*/ 21 h 23"/>
                <a:gd name="T8" fmla="*/ 0 w 15"/>
                <a:gd name="T9" fmla="*/ 17 h 23"/>
                <a:gd name="T10" fmla="*/ 0 w 15"/>
                <a:gd name="T11" fmla="*/ 15 h 23"/>
                <a:gd name="T12" fmla="*/ 2 w 15"/>
                <a:gd name="T13" fmla="*/ 12 h 23"/>
                <a:gd name="T14" fmla="*/ 2 w 15"/>
                <a:gd name="T15" fmla="*/ 10 h 23"/>
                <a:gd name="T16" fmla="*/ 0 w 15"/>
                <a:gd name="T17" fmla="*/ 8 h 23"/>
                <a:gd name="T18" fmla="*/ 0 w 15"/>
                <a:gd name="T19" fmla="*/ 5 h 23"/>
                <a:gd name="T20" fmla="*/ 2 w 15"/>
                <a:gd name="T21" fmla="*/ 2 h 23"/>
                <a:gd name="T22" fmla="*/ 5 w 15"/>
                <a:gd name="T23" fmla="*/ 0 h 23"/>
                <a:gd name="T24" fmla="*/ 8 w 15"/>
                <a:gd name="T25" fmla="*/ 1 h 23"/>
                <a:gd name="T26" fmla="*/ 11 w 15"/>
                <a:gd name="T27" fmla="*/ 3 h 23"/>
                <a:gd name="T28" fmla="*/ 12 w 15"/>
                <a:gd name="T29" fmla="*/ 6 h 23"/>
                <a:gd name="T30" fmla="*/ 10 w 15"/>
                <a:gd name="T31" fmla="*/ 5 h 23"/>
                <a:gd name="T32" fmla="*/ 9 w 15"/>
                <a:gd name="T33" fmla="*/ 3 h 23"/>
                <a:gd name="T34" fmla="*/ 6 w 15"/>
                <a:gd name="T35" fmla="*/ 2 h 23"/>
                <a:gd name="T36" fmla="*/ 4 w 15"/>
                <a:gd name="T37" fmla="*/ 2 h 23"/>
                <a:gd name="T38" fmla="*/ 2 w 15"/>
                <a:gd name="T39" fmla="*/ 4 h 23"/>
                <a:gd name="T40" fmla="*/ 2 w 15"/>
                <a:gd name="T41" fmla="*/ 7 h 23"/>
                <a:gd name="T42" fmla="*/ 3 w 15"/>
                <a:gd name="T43" fmla="*/ 9 h 23"/>
                <a:gd name="T44" fmla="*/ 5 w 15"/>
                <a:gd name="T45" fmla="*/ 10 h 23"/>
                <a:gd name="T46" fmla="*/ 10 w 15"/>
                <a:gd name="T47" fmla="*/ 8 h 23"/>
                <a:gd name="T48" fmla="*/ 12 w 15"/>
                <a:gd name="T49" fmla="*/ 10 h 23"/>
                <a:gd name="T50" fmla="*/ 15 w 15"/>
                <a:gd name="T51" fmla="*/ 12 h 23"/>
                <a:gd name="T52" fmla="*/ 12 w 15"/>
                <a:gd name="T53" fmla="*/ 17 h 23"/>
                <a:gd name="T54" fmla="*/ 12 w 15"/>
                <a:gd name="T55" fmla="*/ 20 h 23"/>
                <a:gd name="T56" fmla="*/ 15 w 15"/>
                <a:gd name="T57" fmla="*/ 21 h 23"/>
                <a:gd name="T58" fmla="*/ 15 w 15"/>
                <a:gd name="T59" fmla="*/ 23 h 23"/>
                <a:gd name="T60" fmla="*/ 9 w 15"/>
                <a:gd name="T61" fmla="*/ 20 h 23"/>
                <a:gd name="T62" fmla="*/ 10 w 15"/>
                <a:gd name="T63" fmla="*/ 17 h 23"/>
                <a:gd name="T64" fmla="*/ 5 w 15"/>
                <a:gd name="T65" fmla="*/ 12 h 23"/>
                <a:gd name="T66" fmla="*/ 3 w 15"/>
                <a:gd name="T67" fmla="*/ 13 h 23"/>
                <a:gd name="T68" fmla="*/ 2 w 15"/>
                <a:gd name="T69" fmla="*/ 16 h 23"/>
                <a:gd name="T70" fmla="*/ 2 w 15"/>
                <a:gd name="T71" fmla="*/ 19 h 23"/>
                <a:gd name="T72" fmla="*/ 4 w 15"/>
                <a:gd name="T73" fmla="*/ 20 h 23"/>
                <a:gd name="T74" fmla="*/ 6 w 15"/>
                <a:gd name="T75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" h="23">
                  <a:moveTo>
                    <a:pt x="15" y="23"/>
                  </a:moveTo>
                  <a:cubicBezTo>
                    <a:pt x="14" y="23"/>
                    <a:pt x="13" y="22"/>
                    <a:pt x="12" y="22"/>
                  </a:cubicBezTo>
                  <a:cubicBezTo>
                    <a:pt x="12" y="22"/>
                    <a:pt x="11" y="21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3"/>
                    <a:pt x="6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1" y="14"/>
                    <a:pt x="1" y="13"/>
                  </a:cubicBezTo>
                  <a:cubicBezTo>
                    <a:pt x="1" y="13"/>
                    <a:pt x="1" y="12"/>
                    <a:pt x="2" y="12"/>
                  </a:cubicBezTo>
                  <a:cubicBezTo>
                    <a:pt x="2" y="12"/>
                    <a:pt x="2" y="12"/>
                    <a:pt x="3" y="11"/>
                  </a:cubicBezTo>
                  <a:cubicBezTo>
                    <a:pt x="2" y="11"/>
                    <a:pt x="2" y="11"/>
                    <a:pt x="2" y="10"/>
                  </a:cubicBezTo>
                  <a:cubicBezTo>
                    <a:pt x="1" y="10"/>
                    <a:pt x="1" y="10"/>
                    <a:pt x="1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8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8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1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8"/>
                    <a:pt x="2" y="8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2" y="20"/>
                    <a:pt x="12" y="20"/>
                  </a:cubicBezTo>
                  <a:cubicBezTo>
                    <a:pt x="13" y="20"/>
                    <a:pt x="13" y="20"/>
                    <a:pt x="13" y="21"/>
                  </a:cubicBezTo>
                  <a:cubicBezTo>
                    <a:pt x="14" y="21"/>
                    <a:pt x="14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3"/>
                    <a:pt x="15" y="23"/>
                    <a:pt x="15" y="23"/>
                  </a:cubicBezTo>
                  <a:close/>
                  <a:moveTo>
                    <a:pt x="8" y="21"/>
                  </a:moveTo>
                  <a:cubicBezTo>
                    <a:pt x="8" y="20"/>
                    <a:pt x="8" y="20"/>
                    <a:pt x="9" y="2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4" y="13"/>
                  </a:cubicBezTo>
                  <a:cubicBezTo>
                    <a:pt x="4" y="13"/>
                    <a:pt x="3" y="13"/>
                    <a:pt x="3" y="13"/>
                  </a:cubicBezTo>
                  <a:cubicBezTo>
                    <a:pt x="3" y="14"/>
                    <a:pt x="2" y="14"/>
                    <a:pt x="2" y="14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1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6" name="Freeform 55"/>
            <p:cNvSpPr>
              <a:spLocks noEditPoints="1"/>
            </p:cNvSpPr>
            <p:nvPr/>
          </p:nvSpPr>
          <p:spPr bwMode="auto">
            <a:xfrm>
              <a:off x="6078538" y="4068763"/>
              <a:ext cx="52388" cy="88900"/>
            </a:xfrm>
            <a:custGeom>
              <a:avLst/>
              <a:gdLst>
                <a:gd name="T0" fmla="*/ 12 w 13"/>
                <a:gd name="T1" fmla="*/ 19 h 22"/>
                <a:gd name="T2" fmla="*/ 11 w 13"/>
                <a:gd name="T3" fmla="*/ 21 h 22"/>
                <a:gd name="T4" fmla="*/ 9 w 13"/>
                <a:gd name="T5" fmla="*/ 22 h 22"/>
                <a:gd name="T6" fmla="*/ 7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1 w 13"/>
                <a:gd name="T17" fmla="*/ 2 h 22"/>
                <a:gd name="T18" fmla="*/ 12 w 13"/>
                <a:gd name="T19" fmla="*/ 4 h 22"/>
                <a:gd name="T20" fmla="*/ 13 w 13"/>
                <a:gd name="T21" fmla="*/ 6 h 22"/>
                <a:gd name="T22" fmla="*/ 13 w 13"/>
                <a:gd name="T23" fmla="*/ 17 h 22"/>
                <a:gd name="T24" fmla="*/ 12 w 13"/>
                <a:gd name="T25" fmla="*/ 19 h 22"/>
                <a:gd name="T26" fmla="*/ 11 w 13"/>
                <a:gd name="T27" fmla="*/ 6 h 22"/>
                <a:gd name="T28" fmla="*/ 10 w 13"/>
                <a:gd name="T29" fmla="*/ 4 h 22"/>
                <a:gd name="T30" fmla="*/ 10 w 13"/>
                <a:gd name="T31" fmla="*/ 3 h 22"/>
                <a:gd name="T32" fmla="*/ 9 w 13"/>
                <a:gd name="T33" fmla="*/ 3 h 22"/>
                <a:gd name="T34" fmla="*/ 7 w 13"/>
                <a:gd name="T35" fmla="*/ 2 h 22"/>
                <a:gd name="T36" fmla="*/ 2 w 13"/>
                <a:gd name="T37" fmla="*/ 2 h 22"/>
                <a:gd name="T38" fmla="*/ 2 w 13"/>
                <a:gd name="T39" fmla="*/ 20 h 22"/>
                <a:gd name="T40" fmla="*/ 7 w 13"/>
                <a:gd name="T41" fmla="*/ 20 h 22"/>
                <a:gd name="T42" fmla="*/ 9 w 13"/>
                <a:gd name="T43" fmla="*/ 20 h 22"/>
                <a:gd name="T44" fmla="*/ 10 w 13"/>
                <a:gd name="T45" fmla="*/ 19 h 22"/>
                <a:gd name="T46" fmla="*/ 10 w 13"/>
                <a:gd name="T47" fmla="*/ 18 h 22"/>
                <a:gd name="T48" fmla="*/ 11 w 13"/>
                <a:gd name="T49" fmla="*/ 17 h 22"/>
                <a:gd name="T50" fmla="*/ 11 w 13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" h="22">
                  <a:moveTo>
                    <a:pt x="12" y="19"/>
                  </a:moveTo>
                  <a:cubicBezTo>
                    <a:pt x="12" y="20"/>
                    <a:pt x="12" y="20"/>
                    <a:pt x="11" y="21"/>
                  </a:cubicBezTo>
                  <a:cubicBezTo>
                    <a:pt x="11" y="21"/>
                    <a:pt x="10" y="22"/>
                    <a:pt x="9" y="22"/>
                  </a:cubicBezTo>
                  <a:cubicBezTo>
                    <a:pt x="9" y="22"/>
                    <a:pt x="8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10" y="1"/>
                    <a:pt x="11" y="1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3" y="4"/>
                    <a:pt x="13" y="5"/>
                    <a:pt x="13" y="6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8"/>
                    <a:pt x="13" y="18"/>
                    <a:pt x="12" y="19"/>
                  </a:cubicBezTo>
                  <a:close/>
                  <a:moveTo>
                    <a:pt x="11" y="6"/>
                  </a:moveTo>
                  <a:cubicBezTo>
                    <a:pt x="11" y="5"/>
                    <a:pt x="11" y="5"/>
                    <a:pt x="10" y="4"/>
                  </a:cubicBezTo>
                  <a:cubicBezTo>
                    <a:pt x="10" y="4"/>
                    <a:pt x="10" y="4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9" y="20"/>
                  </a:cubicBezTo>
                  <a:cubicBezTo>
                    <a:pt x="9" y="20"/>
                    <a:pt x="9" y="20"/>
                    <a:pt x="10" y="19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1" y="18"/>
                    <a:pt x="11" y="17"/>
                    <a:pt x="11" y="17"/>
                  </a:cubicBezTo>
                  <a:lnTo>
                    <a:pt x="11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6211888" y="4068763"/>
              <a:ext cx="52388" cy="88900"/>
            </a:xfrm>
            <a:custGeom>
              <a:avLst/>
              <a:gdLst>
                <a:gd name="T0" fmla="*/ 10 w 13"/>
                <a:gd name="T1" fmla="*/ 22 h 22"/>
                <a:gd name="T2" fmla="*/ 4 w 13"/>
                <a:gd name="T3" fmla="*/ 13 h 22"/>
                <a:gd name="T4" fmla="*/ 2 w 13"/>
                <a:gd name="T5" fmla="*/ 13 h 22"/>
                <a:gd name="T6" fmla="*/ 2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0 w 13"/>
                <a:gd name="T17" fmla="*/ 2 h 22"/>
                <a:gd name="T18" fmla="*/ 12 w 13"/>
                <a:gd name="T19" fmla="*/ 4 h 22"/>
                <a:gd name="T20" fmla="*/ 12 w 13"/>
                <a:gd name="T21" fmla="*/ 6 h 22"/>
                <a:gd name="T22" fmla="*/ 12 w 13"/>
                <a:gd name="T23" fmla="*/ 8 h 22"/>
                <a:gd name="T24" fmla="*/ 12 w 13"/>
                <a:gd name="T25" fmla="*/ 10 h 22"/>
                <a:gd name="T26" fmla="*/ 10 w 13"/>
                <a:gd name="T27" fmla="*/ 11 h 22"/>
                <a:gd name="T28" fmla="*/ 9 w 13"/>
                <a:gd name="T29" fmla="*/ 13 h 22"/>
                <a:gd name="T30" fmla="*/ 7 w 13"/>
                <a:gd name="T31" fmla="*/ 13 h 22"/>
                <a:gd name="T32" fmla="*/ 13 w 13"/>
                <a:gd name="T33" fmla="*/ 22 h 22"/>
                <a:gd name="T34" fmla="*/ 10 w 13"/>
                <a:gd name="T35" fmla="*/ 22 h 22"/>
                <a:gd name="T36" fmla="*/ 10 w 13"/>
                <a:gd name="T37" fmla="*/ 6 h 22"/>
                <a:gd name="T38" fmla="*/ 10 w 13"/>
                <a:gd name="T39" fmla="*/ 4 h 22"/>
                <a:gd name="T40" fmla="*/ 9 w 13"/>
                <a:gd name="T41" fmla="*/ 3 h 22"/>
                <a:gd name="T42" fmla="*/ 8 w 13"/>
                <a:gd name="T43" fmla="*/ 3 h 22"/>
                <a:gd name="T44" fmla="*/ 7 w 13"/>
                <a:gd name="T45" fmla="*/ 2 h 22"/>
                <a:gd name="T46" fmla="*/ 2 w 13"/>
                <a:gd name="T47" fmla="*/ 2 h 22"/>
                <a:gd name="T48" fmla="*/ 2 w 13"/>
                <a:gd name="T49" fmla="*/ 11 h 22"/>
                <a:gd name="T50" fmla="*/ 7 w 13"/>
                <a:gd name="T51" fmla="*/ 11 h 22"/>
                <a:gd name="T52" fmla="*/ 8 w 13"/>
                <a:gd name="T53" fmla="*/ 11 h 22"/>
                <a:gd name="T54" fmla="*/ 9 w 13"/>
                <a:gd name="T55" fmla="*/ 10 h 22"/>
                <a:gd name="T56" fmla="*/ 10 w 13"/>
                <a:gd name="T57" fmla="*/ 9 h 22"/>
                <a:gd name="T58" fmla="*/ 10 w 13"/>
                <a:gd name="T59" fmla="*/ 8 h 22"/>
                <a:gd name="T60" fmla="*/ 10 w 13"/>
                <a:gd name="T6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" h="22">
                  <a:moveTo>
                    <a:pt x="10" y="22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9"/>
                    <a:pt x="12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10" y="12"/>
                    <a:pt x="9" y="12"/>
                    <a:pt x="9" y="13"/>
                  </a:cubicBezTo>
                  <a:cubicBezTo>
                    <a:pt x="8" y="13"/>
                    <a:pt x="7" y="13"/>
                    <a:pt x="7" y="13"/>
                  </a:cubicBezTo>
                  <a:cubicBezTo>
                    <a:pt x="13" y="22"/>
                    <a:pt x="13" y="22"/>
                    <a:pt x="13" y="22"/>
                  </a:cubicBezTo>
                  <a:lnTo>
                    <a:pt x="10" y="22"/>
                  </a:ln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8" y="11"/>
                    <a:pt x="8" y="11"/>
                  </a:cubicBezTo>
                  <a:cubicBezTo>
                    <a:pt x="8" y="11"/>
                    <a:pt x="9" y="10"/>
                    <a:pt x="9" y="10"/>
                  </a:cubicBezTo>
                  <a:cubicBezTo>
                    <a:pt x="9" y="10"/>
                    <a:pt x="10" y="9"/>
                    <a:pt x="10" y="9"/>
                  </a:cubicBezTo>
                  <a:cubicBezTo>
                    <a:pt x="10" y="9"/>
                    <a:pt x="10" y="8"/>
                    <a:pt x="10" y="8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8" name="Rectangle 57"/>
            <p:cNvSpPr>
              <a:spLocks noChangeArrowheads="1"/>
            </p:cNvSpPr>
            <p:nvPr/>
          </p:nvSpPr>
          <p:spPr bwMode="auto">
            <a:xfrm>
              <a:off x="6340475" y="4068763"/>
              <a:ext cx="7938" cy="88900"/>
            </a:xfrm>
            <a:prstGeom prst="rect">
              <a:avLst/>
            </a:pr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434138" y="4068763"/>
              <a:ext cx="47625" cy="88900"/>
            </a:xfrm>
            <a:custGeom>
              <a:avLst/>
              <a:gdLst>
                <a:gd name="T0" fmla="*/ 28 w 30"/>
                <a:gd name="T1" fmla="*/ 56 h 56"/>
                <a:gd name="T2" fmla="*/ 5 w 30"/>
                <a:gd name="T3" fmla="*/ 15 h 56"/>
                <a:gd name="T4" fmla="*/ 5 w 30"/>
                <a:gd name="T5" fmla="*/ 13 h 56"/>
                <a:gd name="T6" fmla="*/ 5 w 30"/>
                <a:gd name="T7" fmla="*/ 56 h 56"/>
                <a:gd name="T8" fmla="*/ 0 w 30"/>
                <a:gd name="T9" fmla="*/ 56 h 56"/>
                <a:gd name="T10" fmla="*/ 0 w 30"/>
                <a:gd name="T11" fmla="*/ 0 h 56"/>
                <a:gd name="T12" fmla="*/ 2 w 30"/>
                <a:gd name="T13" fmla="*/ 0 h 56"/>
                <a:gd name="T14" fmla="*/ 25 w 30"/>
                <a:gd name="T15" fmla="*/ 41 h 56"/>
                <a:gd name="T16" fmla="*/ 25 w 30"/>
                <a:gd name="T17" fmla="*/ 43 h 56"/>
                <a:gd name="T18" fmla="*/ 25 w 30"/>
                <a:gd name="T19" fmla="*/ 0 h 56"/>
                <a:gd name="T20" fmla="*/ 30 w 30"/>
                <a:gd name="T21" fmla="*/ 0 h 56"/>
                <a:gd name="T22" fmla="*/ 30 w 30"/>
                <a:gd name="T23" fmla="*/ 56 h 56"/>
                <a:gd name="T24" fmla="*/ 28 w 30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56">
                  <a:moveTo>
                    <a:pt x="28" y="56"/>
                  </a:moveTo>
                  <a:lnTo>
                    <a:pt x="5" y="15"/>
                  </a:lnTo>
                  <a:lnTo>
                    <a:pt x="5" y="13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2" y="0"/>
                  </a:lnTo>
                  <a:lnTo>
                    <a:pt x="25" y="41"/>
                  </a:lnTo>
                  <a:lnTo>
                    <a:pt x="25" y="43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0" y="56"/>
                  </a:lnTo>
                  <a:lnTo>
                    <a:pt x="28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567488" y="4068763"/>
              <a:ext cx="52388" cy="88900"/>
            </a:xfrm>
            <a:custGeom>
              <a:avLst/>
              <a:gdLst>
                <a:gd name="T0" fmla="*/ 0 w 33"/>
                <a:gd name="T1" fmla="*/ 56 h 56"/>
                <a:gd name="T2" fmla="*/ 0 w 33"/>
                <a:gd name="T3" fmla="*/ 0 h 56"/>
                <a:gd name="T4" fmla="*/ 5 w 33"/>
                <a:gd name="T5" fmla="*/ 0 h 56"/>
                <a:gd name="T6" fmla="*/ 5 w 33"/>
                <a:gd name="T7" fmla="*/ 56 h 56"/>
                <a:gd name="T8" fmla="*/ 0 w 33"/>
                <a:gd name="T9" fmla="*/ 56 h 56"/>
                <a:gd name="T10" fmla="*/ 25 w 33"/>
                <a:gd name="T11" fmla="*/ 56 h 56"/>
                <a:gd name="T12" fmla="*/ 5 w 33"/>
                <a:gd name="T13" fmla="*/ 28 h 56"/>
                <a:gd name="T14" fmla="*/ 25 w 33"/>
                <a:gd name="T15" fmla="*/ 0 h 56"/>
                <a:gd name="T16" fmla="*/ 33 w 33"/>
                <a:gd name="T17" fmla="*/ 0 h 56"/>
                <a:gd name="T18" fmla="*/ 10 w 33"/>
                <a:gd name="T19" fmla="*/ 28 h 56"/>
                <a:gd name="T20" fmla="*/ 33 w 33"/>
                <a:gd name="T21" fmla="*/ 56 h 56"/>
                <a:gd name="T22" fmla="*/ 25 w 33"/>
                <a:gd name="T2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56">
                  <a:moveTo>
                    <a:pt x="0" y="56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56"/>
                  </a:lnTo>
                  <a:lnTo>
                    <a:pt x="0" y="56"/>
                  </a:lnTo>
                  <a:close/>
                  <a:moveTo>
                    <a:pt x="25" y="56"/>
                  </a:moveTo>
                  <a:lnTo>
                    <a:pt x="5" y="28"/>
                  </a:lnTo>
                  <a:lnTo>
                    <a:pt x="25" y="0"/>
                  </a:lnTo>
                  <a:lnTo>
                    <a:pt x="33" y="0"/>
                  </a:lnTo>
                  <a:lnTo>
                    <a:pt x="10" y="28"/>
                  </a:lnTo>
                  <a:lnTo>
                    <a:pt x="33" y="56"/>
                  </a:lnTo>
                  <a:lnTo>
                    <a:pt x="25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692900" y="4068763"/>
              <a:ext cx="52388" cy="93663"/>
            </a:xfrm>
            <a:custGeom>
              <a:avLst/>
              <a:gdLst>
                <a:gd name="T0" fmla="*/ 13 w 13"/>
                <a:gd name="T1" fmla="*/ 17 h 23"/>
                <a:gd name="T2" fmla="*/ 12 w 13"/>
                <a:gd name="T3" fmla="*/ 19 h 23"/>
                <a:gd name="T4" fmla="*/ 11 w 13"/>
                <a:gd name="T5" fmla="*/ 21 h 23"/>
                <a:gd name="T6" fmla="*/ 9 w 13"/>
                <a:gd name="T7" fmla="*/ 22 h 23"/>
                <a:gd name="T8" fmla="*/ 7 w 13"/>
                <a:gd name="T9" fmla="*/ 23 h 23"/>
                <a:gd name="T10" fmla="*/ 6 w 13"/>
                <a:gd name="T11" fmla="*/ 23 h 23"/>
                <a:gd name="T12" fmla="*/ 3 w 13"/>
                <a:gd name="T13" fmla="*/ 22 h 23"/>
                <a:gd name="T14" fmla="*/ 2 w 13"/>
                <a:gd name="T15" fmla="*/ 21 h 23"/>
                <a:gd name="T16" fmla="*/ 1 w 13"/>
                <a:gd name="T17" fmla="*/ 19 h 23"/>
                <a:gd name="T18" fmla="*/ 0 w 13"/>
                <a:gd name="T19" fmla="*/ 17 h 23"/>
                <a:gd name="T20" fmla="*/ 0 w 13"/>
                <a:gd name="T21" fmla="*/ 16 h 23"/>
                <a:gd name="T22" fmla="*/ 2 w 13"/>
                <a:gd name="T23" fmla="*/ 16 h 23"/>
                <a:gd name="T24" fmla="*/ 2 w 13"/>
                <a:gd name="T25" fmla="*/ 17 h 23"/>
                <a:gd name="T26" fmla="*/ 2 w 13"/>
                <a:gd name="T27" fmla="*/ 19 h 23"/>
                <a:gd name="T28" fmla="*/ 3 w 13"/>
                <a:gd name="T29" fmla="*/ 20 h 23"/>
                <a:gd name="T30" fmla="*/ 4 w 13"/>
                <a:gd name="T31" fmla="*/ 20 h 23"/>
                <a:gd name="T32" fmla="*/ 6 w 13"/>
                <a:gd name="T33" fmla="*/ 21 h 23"/>
                <a:gd name="T34" fmla="*/ 7 w 13"/>
                <a:gd name="T35" fmla="*/ 21 h 23"/>
                <a:gd name="T36" fmla="*/ 8 w 13"/>
                <a:gd name="T37" fmla="*/ 20 h 23"/>
                <a:gd name="T38" fmla="*/ 10 w 13"/>
                <a:gd name="T39" fmla="*/ 20 h 23"/>
                <a:gd name="T40" fmla="*/ 10 w 13"/>
                <a:gd name="T41" fmla="*/ 19 h 23"/>
                <a:gd name="T42" fmla="*/ 11 w 13"/>
                <a:gd name="T43" fmla="*/ 17 h 23"/>
                <a:gd name="T44" fmla="*/ 11 w 13"/>
                <a:gd name="T45" fmla="*/ 17 h 23"/>
                <a:gd name="T46" fmla="*/ 10 w 13"/>
                <a:gd name="T47" fmla="*/ 15 h 23"/>
                <a:gd name="T48" fmla="*/ 9 w 13"/>
                <a:gd name="T49" fmla="*/ 13 h 23"/>
                <a:gd name="T50" fmla="*/ 7 w 13"/>
                <a:gd name="T51" fmla="*/ 13 h 23"/>
                <a:gd name="T52" fmla="*/ 6 w 13"/>
                <a:gd name="T53" fmla="*/ 12 h 23"/>
                <a:gd name="T54" fmla="*/ 4 w 13"/>
                <a:gd name="T55" fmla="*/ 11 h 23"/>
                <a:gd name="T56" fmla="*/ 2 w 13"/>
                <a:gd name="T57" fmla="*/ 10 h 23"/>
                <a:gd name="T58" fmla="*/ 1 w 13"/>
                <a:gd name="T59" fmla="*/ 8 h 23"/>
                <a:gd name="T60" fmla="*/ 0 w 13"/>
                <a:gd name="T61" fmla="*/ 6 h 23"/>
                <a:gd name="T62" fmla="*/ 0 w 13"/>
                <a:gd name="T63" fmla="*/ 5 h 23"/>
                <a:gd name="T64" fmla="*/ 1 w 13"/>
                <a:gd name="T65" fmla="*/ 3 h 23"/>
                <a:gd name="T66" fmla="*/ 2 w 13"/>
                <a:gd name="T67" fmla="*/ 2 h 23"/>
                <a:gd name="T68" fmla="*/ 4 w 13"/>
                <a:gd name="T69" fmla="*/ 1 h 23"/>
                <a:gd name="T70" fmla="*/ 6 w 13"/>
                <a:gd name="T71" fmla="*/ 0 h 23"/>
                <a:gd name="T72" fmla="*/ 7 w 13"/>
                <a:gd name="T73" fmla="*/ 0 h 23"/>
                <a:gd name="T74" fmla="*/ 9 w 13"/>
                <a:gd name="T75" fmla="*/ 1 h 23"/>
                <a:gd name="T76" fmla="*/ 11 w 13"/>
                <a:gd name="T77" fmla="*/ 2 h 23"/>
                <a:gd name="T78" fmla="*/ 12 w 13"/>
                <a:gd name="T79" fmla="*/ 3 h 23"/>
                <a:gd name="T80" fmla="*/ 13 w 13"/>
                <a:gd name="T81" fmla="*/ 5 h 23"/>
                <a:gd name="T82" fmla="*/ 13 w 13"/>
                <a:gd name="T83" fmla="*/ 6 h 23"/>
                <a:gd name="T84" fmla="*/ 11 w 13"/>
                <a:gd name="T85" fmla="*/ 6 h 23"/>
                <a:gd name="T86" fmla="*/ 11 w 13"/>
                <a:gd name="T87" fmla="*/ 5 h 23"/>
                <a:gd name="T88" fmla="*/ 10 w 13"/>
                <a:gd name="T89" fmla="*/ 4 h 23"/>
                <a:gd name="T90" fmla="*/ 10 w 13"/>
                <a:gd name="T91" fmla="*/ 3 h 23"/>
                <a:gd name="T92" fmla="*/ 8 w 13"/>
                <a:gd name="T93" fmla="*/ 2 h 23"/>
                <a:gd name="T94" fmla="*/ 7 w 13"/>
                <a:gd name="T95" fmla="*/ 2 h 23"/>
                <a:gd name="T96" fmla="*/ 6 w 13"/>
                <a:gd name="T97" fmla="*/ 2 h 23"/>
                <a:gd name="T98" fmla="*/ 4 w 13"/>
                <a:gd name="T99" fmla="*/ 2 h 23"/>
                <a:gd name="T100" fmla="*/ 3 w 13"/>
                <a:gd name="T101" fmla="*/ 3 h 23"/>
                <a:gd name="T102" fmla="*/ 3 w 13"/>
                <a:gd name="T103" fmla="*/ 4 h 23"/>
                <a:gd name="T104" fmla="*/ 2 w 13"/>
                <a:gd name="T105" fmla="*/ 5 h 23"/>
                <a:gd name="T106" fmla="*/ 2 w 13"/>
                <a:gd name="T107" fmla="*/ 6 h 23"/>
                <a:gd name="T108" fmla="*/ 3 w 13"/>
                <a:gd name="T109" fmla="*/ 8 h 23"/>
                <a:gd name="T110" fmla="*/ 4 w 13"/>
                <a:gd name="T111" fmla="*/ 9 h 23"/>
                <a:gd name="T112" fmla="*/ 6 w 13"/>
                <a:gd name="T113" fmla="*/ 10 h 23"/>
                <a:gd name="T114" fmla="*/ 8 w 13"/>
                <a:gd name="T115" fmla="*/ 11 h 23"/>
                <a:gd name="T116" fmla="*/ 9 w 13"/>
                <a:gd name="T117" fmla="*/ 11 h 23"/>
                <a:gd name="T118" fmla="*/ 11 w 13"/>
                <a:gd name="T119" fmla="*/ 13 h 23"/>
                <a:gd name="T120" fmla="*/ 12 w 13"/>
                <a:gd name="T121" fmla="*/ 14 h 23"/>
                <a:gd name="T122" fmla="*/ 13 w 13"/>
                <a:gd name="T123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" h="23">
                  <a:moveTo>
                    <a:pt x="13" y="17"/>
                  </a:moveTo>
                  <a:cubicBezTo>
                    <a:pt x="13" y="18"/>
                    <a:pt x="13" y="19"/>
                    <a:pt x="12" y="19"/>
                  </a:cubicBezTo>
                  <a:cubicBezTo>
                    <a:pt x="12" y="20"/>
                    <a:pt x="12" y="21"/>
                    <a:pt x="11" y="21"/>
                  </a:cubicBezTo>
                  <a:cubicBezTo>
                    <a:pt x="11" y="22"/>
                    <a:pt x="10" y="22"/>
                    <a:pt x="9" y="22"/>
                  </a:cubicBezTo>
                  <a:cubicBezTo>
                    <a:pt x="9" y="22"/>
                    <a:pt x="8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1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3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0"/>
                  </a:cubicBezTo>
                  <a:cubicBezTo>
                    <a:pt x="9" y="20"/>
                    <a:pt x="9" y="20"/>
                    <a:pt x="10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6"/>
                    <a:pt x="11" y="15"/>
                    <a:pt x="10" y="15"/>
                  </a:cubicBezTo>
                  <a:cubicBezTo>
                    <a:pt x="10" y="14"/>
                    <a:pt x="10" y="14"/>
                    <a:pt x="9" y="13"/>
                  </a:cubicBezTo>
                  <a:cubicBezTo>
                    <a:pt x="9" y="13"/>
                    <a:pt x="8" y="13"/>
                    <a:pt x="7" y="13"/>
                  </a:cubicBezTo>
                  <a:cubicBezTo>
                    <a:pt x="7" y="12"/>
                    <a:pt x="6" y="12"/>
                    <a:pt x="6" y="12"/>
                  </a:cubicBezTo>
                  <a:cubicBezTo>
                    <a:pt x="5" y="12"/>
                    <a:pt x="4" y="11"/>
                    <a:pt x="4" y="11"/>
                  </a:cubicBezTo>
                  <a:cubicBezTo>
                    <a:pt x="3" y="11"/>
                    <a:pt x="2" y="10"/>
                    <a:pt x="2" y="10"/>
                  </a:cubicBezTo>
                  <a:cubicBezTo>
                    <a:pt x="1" y="9"/>
                    <a:pt x="1" y="9"/>
                    <a:pt x="1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3" y="5"/>
                    <a:pt x="13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0" y="5"/>
                    <a:pt x="10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3" y="8"/>
                  </a:cubicBezTo>
                  <a:cubicBezTo>
                    <a:pt x="3" y="8"/>
                    <a:pt x="3" y="9"/>
                    <a:pt x="4" y="9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6" y="10"/>
                    <a:pt x="7" y="10"/>
                    <a:pt x="8" y="11"/>
                  </a:cubicBezTo>
                  <a:cubicBezTo>
                    <a:pt x="8" y="11"/>
                    <a:pt x="9" y="11"/>
                    <a:pt x="9" y="11"/>
                  </a:cubicBezTo>
                  <a:cubicBezTo>
                    <a:pt x="10" y="12"/>
                    <a:pt x="11" y="12"/>
                    <a:pt x="11" y="13"/>
                  </a:cubicBezTo>
                  <a:cubicBezTo>
                    <a:pt x="12" y="13"/>
                    <a:pt x="12" y="14"/>
                    <a:pt x="12" y="14"/>
                  </a:cubicBezTo>
                  <a:cubicBezTo>
                    <a:pt x="13" y="15"/>
                    <a:pt x="13" y="16"/>
                    <a:pt x="13" y="17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1909860" y="3759196"/>
            <a:ext cx="3431967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Lorem Ipsum has been the industry's standard dummy text ever since the 1500s, when an unknown printer took a galley of type and scrambled it to specimen book. </a:t>
            </a:r>
            <a:endParaRPr lang="uk-UA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" b="38"/>
          <a:stretch>
            <a:fillRect/>
          </a:stretch>
        </p:blipFill>
        <p:spPr/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405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26435 L 0 -2.59259E-6 " pathEditMode="relative" rAng="0" ptsTypes="AA">
                                      <p:cBhvr>
                                        <p:cTn id="11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0.5368 L 4.58333E-6 -4.44444E-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2" grpId="1" animBg="1"/>
      <p:bldP spid="25" grpId="0"/>
      <p:bldP spid="26" grpId="0"/>
      <p:bldP spid="26" grpId="1"/>
      <p:bldP spid="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val 61"/>
          <p:cNvSpPr/>
          <p:nvPr/>
        </p:nvSpPr>
        <p:spPr>
          <a:xfrm>
            <a:off x="5997496" y="933567"/>
            <a:ext cx="1800000" cy="1800000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97496" y="3043816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+mj-lt"/>
              </a:rPr>
              <a:t>Unique Location</a:t>
            </a:r>
            <a:endParaRPr lang="uk-UA" sz="4400" dirty="0">
              <a:latin typeface="+mj-lt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10777696" y="3447853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6292484" y="1161873"/>
            <a:ext cx="1202726" cy="1431500"/>
            <a:chOff x="4719638" y="1946275"/>
            <a:chExt cx="2595563" cy="3089276"/>
          </a:xfrm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976938" y="4214813"/>
              <a:ext cx="646113" cy="820738"/>
            </a:xfrm>
            <a:custGeom>
              <a:avLst/>
              <a:gdLst>
                <a:gd name="T0" fmla="*/ 64 w 160"/>
                <a:gd name="T1" fmla="*/ 0 h 203"/>
                <a:gd name="T2" fmla="*/ 0 w 160"/>
                <a:gd name="T3" fmla="*/ 0 h 203"/>
                <a:gd name="T4" fmla="*/ 51 w 160"/>
                <a:gd name="T5" fmla="*/ 114 h 203"/>
                <a:gd name="T6" fmla="*/ 125 w 160"/>
                <a:gd name="T7" fmla="*/ 176 h 203"/>
                <a:gd name="T8" fmla="*/ 81 w 160"/>
                <a:gd name="T9" fmla="*/ 25 h 203"/>
                <a:gd name="T10" fmla="*/ 64 w 160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203">
                  <a:moveTo>
                    <a:pt x="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41"/>
                    <a:pt x="35" y="78"/>
                    <a:pt x="51" y="114"/>
                  </a:cubicBezTo>
                  <a:cubicBezTo>
                    <a:pt x="92" y="203"/>
                    <a:pt x="125" y="176"/>
                    <a:pt x="125" y="176"/>
                  </a:cubicBezTo>
                  <a:cubicBezTo>
                    <a:pt x="142" y="167"/>
                    <a:pt x="160" y="142"/>
                    <a:pt x="81" y="25"/>
                  </a:cubicBezTo>
                  <a:cubicBezTo>
                    <a:pt x="75" y="17"/>
                    <a:pt x="70" y="9"/>
                    <a:pt x="64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719638" y="1946275"/>
              <a:ext cx="1131888" cy="1633538"/>
            </a:xfrm>
            <a:custGeom>
              <a:avLst/>
              <a:gdLst>
                <a:gd name="T0" fmla="*/ 163 w 280"/>
                <a:gd name="T1" fmla="*/ 339 h 404"/>
                <a:gd name="T2" fmla="*/ 202 w 280"/>
                <a:gd name="T3" fmla="*/ 352 h 404"/>
                <a:gd name="T4" fmla="*/ 194 w 280"/>
                <a:gd name="T5" fmla="*/ 356 h 404"/>
                <a:gd name="T6" fmla="*/ 202 w 280"/>
                <a:gd name="T7" fmla="*/ 371 h 404"/>
                <a:gd name="T8" fmla="*/ 211 w 280"/>
                <a:gd name="T9" fmla="*/ 366 h 404"/>
                <a:gd name="T10" fmla="*/ 232 w 280"/>
                <a:gd name="T11" fmla="*/ 404 h 404"/>
                <a:gd name="T12" fmla="*/ 280 w 280"/>
                <a:gd name="T13" fmla="*/ 404 h 404"/>
                <a:gd name="T14" fmla="*/ 248 w 280"/>
                <a:gd name="T15" fmla="*/ 346 h 404"/>
                <a:gd name="T16" fmla="*/ 257 w 280"/>
                <a:gd name="T17" fmla="*/ 341 h 404"/>
                <a:gd name="T18" fmla="*/ 248 w 280"/>
                <a:gd name="T19" fmla="*/ 326 h 404"/>
                <a:gd name="T20" fmla="*/ 242 w 280"/>
                <a:gd name="T21" fmla="*/ 329 h 404"/>
                <a:gd name="T22" fmla="*/ 61 w 280"/>
                <a:gd name="T23" fmla="*/ 0 h 404"/>
                <a:gd name="T24" fmla="*/ 86 w 280"/>
                <a:gd name="T25" fmla="*/ 198 h 404"/>
                <a:gd name="T26" fmla="*/ 163 w 280"/>
                <a:gd name="T27" fmla="*/ 339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404">
                  <a:moveTo>
                    <a:pt x="163" y="339"/>
                  </a:moveTo>
                  <a:cubicBezTo>
                    <a:pt x="189" y="325"/>
                    <a:pt x="202" y="352"/>
                    <a:pt x="202" y="352"/>
                  </a:cubicBezTo>
                  <a:cubicBezTo>
                    <a:pt x="194" y="356"/>
                    <a:pt x="194" y="356"/>
                    <a:pt x="194" y="356"/>
                  </a:cubicBezTo>
                  <a:cubicBezTo>
                    <a:pt x="202" y="371"/>
                    <a:pt x="202" y="371"/>
                    <a:pt x="202" y="371"/>
                  </a:cubicBezTo>
                  <a:cubicBezTo>
                    <a:pt x="211" y="366"/>
                    <a:pt x="211" y="366"/>
                    <a:pt x="211" y="366"/>
                  </a:cubicBezTo>
                  <a:cubicBezTo>
                    <a:pt x="218" y="379"/>
                    <a:pt x="225" y="391"/>
                    <a:pt x="232" y="404"/>
                  </a:cubicBezTo>
                  <a:cubicBezTo>
                    <a:pt x="280" y="404"/>
                    <a:pt x="280" y="404"/>
                    <a:pt x="280" y="404"/>
                  </a:cubicBezTo>
                  <a:cubicBezTo>
                    <a:pt x="260" y="368"/>
                    <a:pt x="248" y="346"/>
                    <a:pt x="248" y="346"/>
                  </a:cubicBezTo>
                  <a:cubicBezTo>
                    <a:pt x="257" y="341"/>
                    <a:pt x="257" y="341"/>
                    <a:pt x="257" y="341"/>
                  </a:cubicBezTo>
                  <a:cubicBezTo>
                    <a:pt x="248" y="326"/>
                    <a:pt x="248" y="326"/>
                    <a:pt x="248" y="326"/>
                  </a:cubicBezTo>
                  <a:cubicBezTo>
                    <a:pt x="242" y="329"/>
                    <a:pt x="242" y="329"/>
                    <a:pt x="242" y="329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0" y="34"/>
                    <a:pt x="86" y="198"/>
                    <a:pt x="86" y="198"/>
                  </a:cubicBezTo>
                  <a:lnTo>
                    <a:pt x="163" y="339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6199188" y="2084388"/>
              <a:ext cx="1116013" cy="1495425"/>
            </a:xfrm>
            <a:custGeom>
              <a:avLst/>
              <a:gdLst>
                <a:gd name="T0" fmla="*/ 0 w 276"/>
                <a:gd name="T1" fmla="*/ 370 h 370"/>
                <a:gd name="T2" fmla="*/ 36 w 276"/>
                <a:gd name="T3" fmla="*/ 370 h 370"/>
                <a:gd name="T4" fmla="*/ 69 w 276"/>
                <a:gd name="T5" fmla="*/ 307 h 370"/>
                <a:gd name="T6" fmla="*/ 106 w 276"/>
                <a:gd name="T7" fmla="*/ 266 h 370"/>
                <a:gd name="T8" fmla="*/ 170 w 276"/>
                <a:gd name="T9" fmla="*/ 225 h 370"/>
                <a:gd name="T10" fmla="*/ 276 w 276"/>
                <a:gd name="T11" fmla="*/ 45 h 370"/>
                <a:gd name="T12" fmla="*/ 271 w 276"/>
                <a:gd name="T13" fmla="*/ 42 h 370"/>
                <a:gd name="T14" fmla="*/ 268 w 276"/>
                <a:gd name="T15" fmla="*/ 40 h 370"/>
                <a:gd name="T16" fmla="*/ 165 w 276"/>
                <a:gd name="T17" fmla="*/ 198 h 370"/>
                <a:gd name="T18" fmla="*/ 160 w 276"/>
                <a:gd name="T19" fmla="*/ 193 h 370"/>
                <a:gd name="T20" fmla="*/ 254 w 276"/>
                <a:gd name="T21" fmla="*/ 31 h 370"/>
                <a:gd name="T22" fmla="*/ 247 w 276"/>
                <a:gd name="T23" fmla="*/ 27 h 370"/>
                <a:gd name="T24" fmla="*/ 146 w 276"/>
                <a:gd name="T25" fmla="*/ 182 h 370"/>
                <a:gd name="T26" fmla="*/ 138 w 276"/>
                <a:gd name="T27" fmla="*/ 184 h 370"/>
                <a:gd name="T28" fmla="*/ 135 w 276"/>
                <a:gd name="T29" fmla="*/ 176 h 370"/>
                <a:gd name="T30" fmla="*/ 234 w 276"/>
                <a:gd name="T31" fmla="*/ 18 h 370"/>
                <a:gd name="T32" fmla="*/ 228 w 276"/>
                <a:gd name="T33" fmla="*/ 14 h 370"/>
                <a:gd name="T34" fmla="*/ 119 w 276"/>
                <a:gd name="T35" fmla="*/ 167 h 370"/>
                <a:gd name="T36" fmla="*/ 113 w 276"/>
                <a:gd name="T37" fmla="*/ 165 h 370"/>
                <a:gd name="T38" fmla="*/ 213 w 276"/>
                <a:gd name="T39" fmla="*/ 5 h 370"/>
                <a:gd name="T40" fmla="*/ 210 w 276"/>
                <a:gd name="T41" fmla="*/ 3 h 370"/>
                <a:gd name="T42" fmla="*/ 206 w 276"/>
                <a:gd name="T43" fmla="*/ 0 h 370"/>
                <a:gd name="T44" fmla="*/ 86 w 276"/>
                <a:gd name="T45" fmla="*/ 171 h 370"/>
                <a:gd name="T46" fmla="*/ 76 w 276"/>
                <a:gd name="T47" fmla="*/ 247 h 370"/>
                <a:gd name="T48" fmla="*/ 54 w 276"/>
                <a:gd name="T49" fmla="*/ 297 h 370"/>
                <a:gd name="T50" fmla="*/ 0 w 276"/>
                <a:gd name="T51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6" h="370">
                  <a:moveTo>
                    <a:pt x="0" y="370"/>
                  </a:moveTo>
                  <a:cubicBezTo>
                    <a:pt x="36" y="370"/>
                    <a:pt x="36" y="370"/>
                    <a:pt x="36" y="370"/>
                  </a:cubicBezTo>
                  <a:cubicBezTo>
                    <a:pt x="56" y="332"/>
                    <a:pt x="69" y="307"/>
                    <a:pt x="69" y="307"/>
                  </a:cubicBezTo>
                  <a:cubicBezTo>
                    <a:pt x="69" y="307"/>
                    <a:pt x="88" y="272"/>
                    <a:pt x="106" y="266"/>
                  </a:cubicBezTo>
                  <a:cubicBezTo>
                    <a:pt x="124" y="260"/>
                    <a:pt x="145" y="268"/>
                    <a:pt x="170" y="225"/>
                  </a:cubicBezTo>
                  <a:cubicBezTo>
                    <a:pt x="196" y="182"/>
                    <a:pt x="276" y="45"/>
                    <a:pt x="276" y="45"/>
                  </a:cubicBezTo>
                  <a:cubicBezTo>
                    <a:pt x="271" y="42"/>
                    <a:pt x="271" y="42"/>
                    <a:pt x="271" y="42"/>
                  </a:cubicBezTo>
                  <a:cubicBezTo>
                    <a:pt x="268" y="40"/>
                    <a:pt x="268" y="40"/>
                    <a:pt x="268" y="40"/>
                  </a:cubicBezTo>
                  <a:cubicBezTo>
                    <a:pt x="165" y="198"/>
                    <a:pt x="165" y="198"/>
                    <a:pt x="165" y="198"/>
                  </a:cubicBezTo>
                  <a:cubicBezTo>
                    <a:pt x="165" y="198"/>
                    <a:pt x="157" y="201"/>
                    <a:pt x="160" y="193"/>
                  </a:cubicBezTo>
                  <a:cubicBezTo>
                    <a:pt x="164" y="185"/>
                    <a:pt x="254" y="31"/>
                    <a:pt x="254" y="31"/>
                  </a:cubicBezTo>
                  <a:cubicBezTo>
                    <a:pt x="247" y="27"/>
                    <a:pt x="247" y="27"/>
                    <a:pt x="247" y="27"/>
                  </a:cubicBezTo>
                  <a:cubicBezTo>
                    <a:pt x="146" y="182"/>
                    <a:pt x="146" y="182"/>
                    <a:pt x="146" y="182"/>
                  </a:cubicBezTo>
                  <a:cubicBezTo>
                    <a:pt x="146" y="182"/>
                    <a:pt x="143" y="186"/>
                    <a:pt x="138" y="184"/>
                  </a:cubicBezTo>
                  <a:cubicBezTo>
                    <a:pt x="133" y="180"/>
                    <a:pt x="135" y="176"/>
                    <a:pt x="135" y="176"/>
                  </a:cubicBezTo>
                  <a:cubicBezTo>
                    <a:pt x="234" y="18"/>
                    <a:pt x="234" y="18"/>
                    <a:pt x="234" y="18"/>
                  </a:cubicBezTo>
                  <a:cubicBezTo>
                    <a:pt x="228" y="14"/>
                    <a:pt x="228" y="14"/>
                    <a:pt x="228" y="14"/>
                  </a:cubicBezTo>
                  <a:cubicBezTo>
                    <a:pt x="228" y="14"/>
                    <a:pt x="125" y="161"/>
                    <a:pt x="119" y="167"/>
                  </a:cubicBezTo>
                  <a:cubicBezTo>
                    <a:pt x="114" y="173"/>
                    <a:pt x="113" y="165"/>
                    <a:pt x="113" y="165"/>
                  </a:cubicBezTo>
                  <a:cubicBezTo>
                    <a:pt x="213" y="5"/>
                    <a:pt x="213" y="5"/>
                    <a:pt x="213" y="5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15" y="130"/>
                    <a:pt x="86" y="171"/>
                  </a:cubicBezTo>
                  <a:cubicBezTo>
                    <a:pt x="58" y="212"/>
                    <a:pt x="74" y="228"/>
                    <a:pt x="76" y="247"/>
                  </a:cubicBezTo>
                  <a:cubicBezTo>
                    <a:pt x="78" y="266"/>
                    <a:pt x="54" y="297"/>
                    <a:pt x="54" y="297"/>
                  </a:cubicBezTo>
                  <a:cubicBezTo>
                    <a:pt x="54" y="297"/>
                    <a:pt x="32" y="327"/>
                    <a:pt x="0" y="37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5221288" y="4214813"/>
              <a:ext cx="787400" cy="820738"/>
            </a:xfrm>
            <a:custGeom>
              <a:avLst/>
              <a:gdLst>
                <a:gd name="T0" fmla="*/ 119 w 195"/>
                <a:gd name="T1" fmla="*/ 0 h 203"/>
                <a:gd name="T2" fmla="*/ 71 w 195"/>
                <a:gd name="T3" fmla="*/ 58 h 203"/>
                <a:gd name="T4" fmla="*/ 48 w 195"/>
                <a:gd name="T5" fmla="*/ 174 h 203"/>
                <a:gd name="T6" fmla="*/ 144 w 195"/>
                <a:gd name="T7" fmla="*/ 105 h 203"/>
                <a:gd name="T8" fmla="*/ 195 w 195"/>
                <a:gd name="T9" fmla="*/ 0 h 203"/>
                <a:gd name="T10" fmla="*/ 119 w 195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5" h="203">
                  <a:moveTo>
                    <a:pt x="119" y="0"/>
                  </a:moveTo>
                  <a:cubicBezTo>
                    <a:pt x="102" y="22"/>
                    <a:pt x="85" y="42"/>
                    <a:pt x="71" y="58"/>
                  </a:cubicBezTo>
                  <a:cubicBezTo>
                    <a:pt x="0" y="140"/>
                    <a:pt x="41" y="169"/>
                    <a:pt x="48" y="174"/>
                  </a:cubicBezTo>
                  <a:cubicBezTo>
                    <a:pt x="55" y="179"/>
                    <a:pt x="99" y="203"/>
                    <a:pt x="144" y="105"/>
                  </a:cubicBezTo>
                  <a:cubicBezTo>
                    <a:pt x="157" y="76"/>
                    <a:pt x="175" y="39"/>
                    <a:pt x="195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5540375" y="2168525"/>
              <a:ext cx="904875" cy="901700"/>
            </a:xfrm>
            <a:prstGeom prst="ellipse">
              <a:avLst/>
            </a:prstGeom>
            <a:noFill/>
            <a:ln w="28575" cap="flat">
              <a:solidFill>
                <a:srgbClr val="B2B2B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718175" y="2419350"/>
              <a:ext cx="554038" cy="266700"/>
            </a:xfrm>
            <a:custGeom>
              <a:avLst/>
              <a:gdLst>
                <a:gd name="T0" fmla="*/ 137 w 137"/>
                <a:gd name="T1" fmla="*/ 66 h 66"/>
                <a:gd name="T2" fmla="*/ 68 w 137"/>
                <a:gd name="T3" fmla="*/ 0 h 66"/>
                <a:gd name="T4" fmla="*/ 0 w 137"/>
                <a:gd name="T5" fmla="*/ 66 h 66"/>
                <a:gd name="T6" fmla="*/ 137 w 137"/>
                <a:gd name="T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6">
                  <a:moveTo>
                    <a:pt x="137" y="66"/>
                  </a:moveTo>
                  <a:cubicBezTo>
                    <a:pt x="136" y="29"/>
                    <a:pt x="105" y="0"/>
                    <a:pt x="68" y="0"/>
                  </a:cubicBezTo>
                  <a:cubicBezTo>
                    <a:pt x="31" y="0"/>
                    <a:pt x="1" y="29"/>
                    <a:pt x="0" y="66"/>
                  </a:cubicBezTo>
                  <a:lnTo>
                    <a:pt x="137" y="66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961063" y="2370138"/>
              <a:ext cx="63500" cy="28575"/>
            </a:xfrm>
            <a:custGeom>
              <a:avLst/>
              <a:gdLst>
                <a:gd name="T0" fmla="*/ 16 w 16"/>
                <a:gd name="T1" fmla="*/ 7 h 7"/>
                <a:gd name="T2" fmla="*/ 8 w 16"/>
                <a:gd name="T3" fmla="*/ 0 h 7"/>
                <a:gd name="T4" fmla="*/ 0 w 16"/>
                <a:gd name="T5" fmla="*/ 7 h 7"/>
                <a:gd name="T6" fmla="*/ 16 w 16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16" y="7"/>
                  </a:move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1" y="3"/>
                    <a:pt x="0" y="7"/>
                  </a:cubicBezTo>
                  <a:lnTo>
                    <a:pt x="16" y="7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5640388" y="2709863"/>
              <a:ext cx="708025" cy="52388"/>
            </a:xfrm>
            <a:custGeom>
              <a:avLst/>
              <a:gdLst>
                <a:gd name="T0" fmla="*/ 175 w 175"/>
                <a:gd name="T1" fmla="*/ 0 h 13"/>
                <a:gd name="T2" fmla="*/ 0 w 175"/>
                <a:gd name="T3" fmla="*/ 0 h 13"/>
                <a:gd name="T4" fmla="*/ 5 w 175"/>
                <a:gd name="T5" fmla="*/ 3 h 13"/>
                <a:gd name="T6" fmla="*/ 5 w 175"/>
                <a:gd name="T7" fmla="*/ 3 h 13"/>
                <a:gd name="T8" fmla="*/ 33 w 175"/>
                <a:gd name="T9" fmla="*/ 9 h 13"/>
                <a:gd name="T10" fmla="*/ 33 w 175"/>
                <a:gd name="T11" fmla="*/ 9 h 13"/>
                <a:gd name="T12" fmla="*/ 87 w 175"/>
                <a:gd name="T13" fmla="*/ 13 h 13"/>
                <a:gd name="T14" fmla="*/ 142 w 175"/>
                <a:gd name="T15" fmla="*/ 9 h 13"/>
                <a:gd name="T16" fmla="*/ 142 w 175"/>
                <a:gd name="T17" fmla="*/ 9 h 13"/>
                <a:gd name="T18" fmla="*/ 166 w 175"/>
                <a:gd name="T19" fmla="*/ 3 h 13"/>
                <a:gd name="T20" fmla="*/ 171 w 175"/>
                <a:gd name="T21" fmla="*/ 2 h 13"/>
                <a:gd name="T22" fmla="*/ 171 w 175"/>
                <a:gd name="T23" fmla="*/ 2 h 13"/>
                <a:gd name="T24" fmla="*/ 171 w 175"/>
                <a:gd name="T25" fmla="*/ 2 h 13"/>
                <a:gd name="T26" fmla="*/ 175 w 175"/>
                <a:gd name="T2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13">
                  <a:moveTo>
                    <a:pt x="1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9" y="12"/>
                    <a:pt x="61" y="13"/>
                    <a:pt x="87" y="13"/>
                  </a:cubicBezTo>
                  <a:cubicBezTo>
                    <a:pt x="114" y="13"/>
                    <a:pt x="136" y="12"/>
                    <a:pt x="142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66" y="3"/>
                    <a:pt x="166" y="3"/>
                    <a:pt x="166" y="3"/>
                  </a:cubicBezTo>
                  <a:cubicBezTo>
                    <a:pt x="168" y="3"/>
                    <a:pt x="169" y="3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3" y="2"/>
                    <a:pt x="174" y="1"/>
                    <a:pt x="175" y="0"/>
                  </a:cubicBez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4913313" y="3582988"/>
              <a:ext cx="2171700" cy="12700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2" name="Rectangle 41"/>
            <p:cNvSpPr>
              <a:spLocks noChangeArrowheads="1"/>
            </p:cNvSpPr>
            <p:nvPr/>
          </p:nvSpPr>
          <p:spPr bwMode="auto">
            <a:xfrm>
              <a:off x="4913313" y="4214813"/>
              <a:ext cx="2171700" cy="15875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4997450" y="3660775"/>
              <a:ext cx="130175" cy="342900"/>
            </a:xfrm>
            <a:custGeom>
              <a:avLst/>
              <a:gdLst>
                <a:gd name="T0" fmla="*/ 46 w 82"/>
                <a:gd name="T1" fmla="*/ 13 h 216"/>
                <a:gd name="T2" fmla="*/ 46 w 82"/>
                <a:gd name="T3" fmla="*/ 181 h 216"/>
                <a:gd name="T4" fmla="*/ 72 w 82"/>
                <a:gd name="T5" fmla="*/ 181 h 216"/>
                <a:gd name="T6" fmla="*/ 72 w 82"/>
                <a:gd name="T7" fmla="*/ 183 h 216"/>
                <a:gd name="T8" fmla="*/ 82 w 82"/>
                <a:gd name="T9" fmla="*/ 196 h 216"/>
                <a:gd name="T10" fmla="*/ 82 w 82"/>
                <a:gd name="T11" fmla="*/ 216 h 216"/>
                <a:gd name="T12" fmla="*/ 13 w 82"/>
                <a:gd name="T13" fmla="*/ 216 h 216"/>
                <a:gd name="T14" fmla="*/ 0 w 82"/>
                <a:gd name="T15" fmla="*/ 203 h 216"/>
                <a:gd name="T16" fmla="*/ 0 w 82"/>
                <a:gd name="T17" fmla="*/ 203 h 216"/>
                <a:gd name="T18" fmla="*/ 0 w 82"/>
                <a:gd name="T19" fmla="*/ 0 h 216"/>
                <a:gd name="T20" fmla="*/ 34 w 82"/>
                <a:gd name="T21" fmla="*/ 0 h 216"/>
                <a:gd name="T22" fmla="*/ 34 w 82"/>
                <a:gd name="T23" fmla="*/ 0 h 216"/>
                <a:gd name="T24" fmla="*/ 46 w 82"/>
                <a:gd name="T25" fmla="*/ 13 h 216"/>
                <a:gd name="T26" fmla="*/ 6 w 82"/>
                <a:gd name="T27" fmla="*/ 198 h 216"/>
                <a:gd name="T28" fmla="*/ 67 w 82"/>
                <a:gd name="T29" fmla="*/ 198 h 216"/>
                <a:gd name="T30" fmla="*/ 67 w 82"/>
                <a:gd name="T31" fmla="*/ 186 h 216"/>
                <a:gd name="T32" fmla="*/ 28 w 82"/>
                <a:gd name="T33" fmla="*/ 186 h 216"/>
                <a:gd name="T34" fmla="*/ 28 w 82"/>
                <a:gd name="T35" fmla="*/ 5 h 216"/>
                <a:gd name="T36" fmla="*/ 6 w 82"/>
                <a:gd name="T37" fmla="*/ 5 h 216"/>
                <a:gd name="T38" fmla="*/ 6 w 82"/>
                <a:gd name="T39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" h="216">
                  <a:moveTo>
                    <a:pt x="46" y="13"/>
                  </a:moveTo>
                  <a:lnTo>
                    <a:pt x="46" y="181"/>
                  </a:lnTo>
                  <a:lnTo>
                    <a:pt x="72" y="181"/>
                  </a:lnTo>
                  <a:lnTo>
                    <a:pt x="72" y="183"/>
                  </a:lnTo>
                  <a:lnTo>
                    <a:pt x="82" y="196"/>
                  </a:lnTo>
                  <a:lnTo>
                    <a:pt x="82" y="216"/>
                  </a:lnTo>
                  <a:lnTo>
                    <a:pt x="13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46" y="13"/>
                  </a:lnTo>
                  <a:close/>
                  <a:moveTo>
                    <a:pt x="6" y="198"/>
                  </a:moveTo>
                  <a:lnTo>
                    <a:pt x="67" y="198"/>
                  </a:lnTo>
                  <a:lnTo>
                    <a:pt x="67" y="186"/>
                  </a:lnTo>
                  <a:lnTo>
                    <a:pt x="28" y="186"/>
                  </a:lnTo>
                  <a:lnTo>
                    <a:pt x="28" y="5"/>
                  </a:lnTo>
                  <a:lnTo>
                    <a:pt x="6" y="5"/>
                  </a:lnTo>
                  <a:lnTo>
                    <a:pt x="6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5256213" y="3660775"/>
              <a:ext cx="130175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4 w 32"/>
                <a:gd name="T13" fmla="*/ 0 h 85"/>
                <a:gd name="T14" fmla="*/ 22 w 32"/>
                <a:gd name="T15" fmla="*/ 1 h 85"/>
                <a:gd name="T16" fmla="*/ 25 w 32"/>
                <a:gd name="T17" fmla="*/ 3 h 85"/>
                <a:gd name="T18" fmla="*/ 27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9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6 w 32"/>
                <a:gd name="T43" fmla="*/ 9 h 85"/>
                <a:gd name="T44" fmla="*/ 21 w 32"/>
                <a:gd name="T45" fmla="*/ 3 h 85"/>
                <a:gd name="T46" fmla="*/ 14 w 32"/>
                <a:gd name="T47" fmla="*/ 2 h 85"/>
                <a:gd name="T48" fmla="*/ 6 w 32"/>
                <a:gd name="T49" fmla="*/ 3 h 85"/>
                <a:gd name="T50" fmla="*/ 2 w 32"/>
                <a:gd name="T51" fmla="*/ 9 h 85"/>
                <a:gd name="T52" fmla="*/ 2 w 32"/>
                <a:gd name="T53" fmla="*/ 71 h 85"/>
                <a:gd name="T54" fmla="*/ 6 w 32"/>
                <a:gd name="T55" fmla="*/ 77 h 85"/>
                <a:gd name="T56" fmla="*/ 14 w 32"/>
                <a:gd name="T57" fmla="*/ 78 h 85"/>
                <a:gd name="T58" fmla="*/ 21 w 32"/>
                <a:gd name="T59" fmla="*/ 77 h 85"/>
                <a:gd name="T60" fmla="*/ 26 w 32"/>
                <a:gd name="T61" fmla="*/ 71 h 85"/>
                <a:gd name="T62" fmla="*/ 26 w 32"/>
                <a:gd name="T63" fmla="*/ 9 h 85"/>
                <a:gd name="T64" fmla="*/ 16 w 32"/>
                <a:gd name="T65" fmla="*/ 71 h 85"/>
                <a:gd name="T66" fmla="*/ 14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4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8" y="0"/>
                    <a:pt x="9" y="0"/>
                  </a:cubicBezTo>
                  <a:cubicBezTo>
                    <a:pt x="10" y="0"/>
                    <a:pt x="12" y="0"/>
                    <a:pt x="14" y="0"/>
                  </a:cubicBezTo>
                  <a:cubicBezTo>
                    <a:pt x="17" y="0"/>
                    <a:pt x="20" y="0"/>
                    <a:pt x="22" y="1"/>
                  </a:cubicBezTo>
                  <a:cubicBezTo>
                    <a:pt x="23" y="2"/>
                    <a:pt x="24" y="2"/>
                    <a:pt x="25" y="3"/>
                  </a:cubicBezTo>
                  <a:cubicBezTo>
                    <a:pt x="26" y="3"/>
                    <a:pt x="26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5" y="84"/>
                    <a:pt x="23" y="84"/>
                  </a:cubicBezTo>
                  <a:cubicBezTo>
                    <a:pt x="22" y="84"/>
                    <a:pt x="20" y="85"/>
                    <a:pt x="19" y="85"/>
                  </a:cubicBezTo>
                  <a:cubicBezTo>
                    <a:pt x="15" y="85"/>
                    <a:pt x="13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6" y="9"/>
                  </a:moveTo>
                  <a:cubicBezTo>
                    <a:pt x="26" y="6"/>
                    <a:pt x="24" y="4"/>
                    <a:pt x="21" y="3"/>
                  </a:cubicBezTo>
                  <a:cubicBezTo>
                    <a:pt x="19" y="2"/>
                    <a:pt x="17" y="2"/>
                    <a:pt x="14" y="2"/>
                  </a:cubicBezTo>
                  <a:cubicBezTo>
                    <a:pt x="11" y="2"/>
                    <a:pt x="8" y="2"/>
                    <a:pt x="6" y="3"/>
                  </a:cubicBezTo>
                  <a:cubicBezTo>
                    <a:pt x="3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3" y="76"/>
                    <a:pt x="6" y="77"/>
                  </a:cubicBezTo>
                  <a:cubicBezTo>
                    <a:pt x="8" y="78"/>
                    <a:pt x="11" y="78"/>
                    <a:pt x="14" y="78"/>
                  </a:cubicBezTo>
                  <a:cubicBezTo>
                    <a:pt x="17" y="78"/>
                    <a:pt x="19" y="78"/>
                    <a:pt x="21" y="77"/>
                  </a:cubicBezTo>
                  <a:cubicBezTo>
                    <a:pt x="24" y="75"/>
                    <a:pt x="26" y="74"/>
                    <a:pt x="26" y="71"/>
                  </a:cubicBezTo>
                  <a:lnTo>
                    <a:pt x="26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4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4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5519738" y="3660775"/>
              <a:ext cx="133350" cy="342900"/>
            </a:xfrm>
            <a:custGeom>
              <a:avLst/>
              <a:gdLst>
                <a:gd name="T0" fmla="*/ 18 w 33"/>
                <a:gd name="T1" fmla="*/ 18 h 85"/>
                <a:gd name="T2" fmla="*/ 18 w 33"/>
                <a:gd name="T3" fmla="*/ 64 h 85"/>
                <a:gd name="T4" fmla="*/ 28 w 33"/>
                <a:gd name="T5" fmla="*/ 64 h 85"/>
                <a:gd name="T6" fmla="*/ 28 w 33"/>
                <a:gd name="T7" fmla="*/ 65 h 85"/>
                <a:gd name="T8" fmla="*/ 33 w 33"/>
                <a:gd name="T9" fmla="*/ 69 h 85"/>
                <a:gd name="T10" fmla="*/ 33 w 33"/>
                <a:gd name="T11" fmla="*/ 76 h 85"/>
                <a:gd name="T12" fmla="*/ 27 w 33"/>
                <a:gd name="T13" fmla="*/ 83 h 85"/>
                <a:gd name="T14" fmla="*/ 24 w 33"/>
                <a:gd name="T15" fmla="*/ 84 h 85"/>
                <a:gd name="T16" fmla="*/ 19 w 33"/>
                <a:gd name="T17" fmla="*/ 85 h 85"/>
                <a:gd name="T18" fmla="*/ 11 w 33"/>
                <a:gd name="T19" fmla="*/ 83 h 85"/>
                <a:gd name="T20" fmla="*/ 11 w 33"/>
                <a:gd name="T21" fmla="*/ 83 h 85"/>
                <a:gd name="T22" fmla="*/ 9 w 33"/>
                <a:gd name="T23" fmla="*/ 82 h 85"/>
                <a:gd name="T24" fmla="*/ 7 w 33"/>
                <a:gd name="T25" fmla="*/ 81 h 85"/>
                <a:gd name="T26" fmla="*/ 4 w 33"/>
                <a:gd name="T27" fmla="*/ 78 h 85"/>
                <a:gd name="T28" fmla="*/ 0 w 33"/>
                <a:gd name="T29" fmla="*/ 71 h 85"/>
                <a:gd name="T30" fmla="*/ 0 w 33"/>
                <a:gd name="T31" fmla="*/ 9 h 85"/>
                <a:gd name="T32" fmla="*/ 2 w 33"/>
                <a:gd name="T33" fmla="*/ 4 h 85"/>
                <a:gd name="T34" fmla="*/ 6 w 33"/>
                <a:gd name="T35" fmla="*/ 1 h 85"/>
                <a:gd name="T36" fmla="*/ 9 w 33"/>
                <a:gd name="T37" fmla="*/ 0 h 85"/>
                <a:gd name="T38" fmla="*/ 14 w 33"/>
                <a:gd name="T39" fmla="*/ 0 h 85"/>
                <a:gd name="T40" fmla="*/ 23 w 33"/>
                <a:gd name="T41" fmla="*/ 1 h 85"/>
                <a:gd name="T42" fmla="*/ 25 w 33"/>
                <a:gd name="T43" fmla="*/ 3 h 85"/>
                <a:gd name="T44" fmla="*/ 27 w 33"/>
                <a:gd name="T45" fmla="*/ 5 h 85"/>
                <a:gd name="T46" fmla="*/ 30 w 33"/>
                <a:gd name="T47" fmla="*/ 8 h 85"/>
                <a:gd name="T48" fmla="*/ 33 w 33"/>
                <a:gd name="T49" fmla="*/ 14 h 85"/>
                <a:gd name="T50" fmla="*/ 33 w 33"/>
                <a:gd name="T51" fmla="*/ 20 h 85"/>
                <a:gd name="T52" fmla="*/ 20 w 33"/>
                <a:gd name="T53" fmla="*/ 20 h 85"/>
                <a:gd name="T54" fmla="*/ 18 w 33"/>
                <a:gd name="T55" fmla="*/ 18 h 85"/>
                <a:gd name="T56" fmla="*/ 26 w 33"/>
                <a:gd name="T57" fmla="*/ 66 h 85"/>
                <a:gd name="T58" fmla="*/ 17 w 33"/>
                <a:gd name="T59" fmla="*/ 66 h 85"/>
                <a:gd name="T60" fmla="*/ 17 w 33"/>
                <a:gd name="T61" fmla="*/ 71 h 85"/>
                <a:gd name="T62" fmla="*/ 14 w 33"/>
                <a:gd name="T63" fmla="*/ 73 h 85"/>
                <a:gd name="T64" fmla="*/ 12 w 33"/>
                <a:gd name="T65" fmla="*/ 71 h 85"/>
                <a:gd name="T66" fmla="*/ 12 w 33"/>
                <a:gd name="T67" fmla="*/ 9 h 85"/>
                <a:gd name="T68" fmla="*/ 14 w 33"/>
                <a:gd name="T69" fmla="*/ 6 h 85"/>
                <a:gd name="T70" fmla="*/ 17 w 33"/>
                <a:gd name="T71" fmla="*/ 9 h 85"/>
                <a:gd name="T72" fmla="*/ 17 w 33"/>
                <a:gd name="T73" fmla="*/ 14 h 85"/>
                <a:gd name="T74" fmla="*/ 26 w 33"/>
                <a:gd name="T75" fmla="*/ 14 h 85"/>
                <a:gd name="T76" fmla="*/ 26 w 33"/>
                <a:gd name="T77" fmla="*/ 9 h 85"/>
                <a:gd name="T78" fmla="*/ 22 w 33"/>
                <a:gd name="T79" fmla="*/ 3 h 85"/>
                <a:gd name="T80" fmla="*/ 14 w 33"/>
                <a:gd name="T81" fmla="*/ 2 h 85"/>
                <a:gd name="T82" fmla="*/ 6 w 33"/>
                <a:gd name="T83" fmla="*/ 3 h 85"/>
                <a:gd name="T84" fmla="*/ 2 w 33"/>
                <a:gd name="T85" fmla="*/ 9 h 85"/>
                <a:gd name="T86" fmla="*/ 2 w 33"/>
                <a:gd name="T87" fmla="*/ 71 h 85"/>
                <a:gd name="T88" fmla="*/ 6 w 33"/>
                <a:gd name="T89" fmla="*/ 77 h 85"/>
                <a:gd name="T90" fmla="*/ 14 w 33"/>
                <a:gd name="T91" fmla="*/ 78 h 85"/>
                <a:gd name="T92" fmla="*/ 22 w 33"/>
                <a:gd name="T93" fmla="*/ 77 h 85"/>
                <a:gd name="T94" fmla="*/ 26 w 33"/>
                <a:gd name="T95" fmla="*/ 71 h 85"/>
                <a:gd name="T96" fmla="*/ 26 w 33"/>
                <a:gd name="T9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85">
                  <a:moveTo>
                    <a:pt x="18" y="18"/>
                  </a:moveTo>
                  <a:cubicBezTo>
                    <a:pt x="18" y="64"/>
                    <a:pt x="18" y="64"/>
                    <a:pt x="1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3" y="79"/>
                    <a:pt x="31" y="82"/>
                    <a:pt x="27" y="83"/>
                  </a:cubicBezTo>
                  <a:cubicBezTo>
                    <a:pt x="26" y="84"/>
                    <a:pt x="25" y="84"/>
                    <a:pt x="24" y="84"/>
                  </a:cubicBezTo>
                  <a:cubicBezTo>
                    <a:pt x="22" y="84"/>
                    <a:pt x="21" y="85"/>
                    <a:pt x="19" y="85"/>
                  </a:cubicBezTo>
                  <a:cubicBezTo>
                    <a:pt x="16" y="85"/>
                    <a:pt x="13" y="84"/>
                    <a:pt x="11" y="83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3"/>
                    <a:pt x="9" y="82"/>
                    <a:pt x="9" y="82"/>
                  </a:cubicBezTo>
                  <a:cubicBezTo>
                    <a:pt x="8" y="82"/>
                    <a:pt x="8" y="81"/>
                    <a:pt x="7" y="81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2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18" y="18"/>
                  </a:lnTo>
                  <a:close/>
                  <a:moveTo>
                    <a:pt x="26" y="66"/>
                  </a:moveTo>
                  <a:cubicBezTo>
                    <a:pt x="17" y="66"/>
                    <a:pt x="17" y="66"/>
                    <a:pt x="17" y="66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3"/>
                    <a:pt x="16" y="73"/>
                    <a:pt x="14" y="73"/>
                  </a:cubicBezTo>
                  <a:cubicBezTo>
                    <a:pt x="13" y="73"/>
                    <a:pt x="12" y="73"/>
                    <a:pt x="12" y="7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4" y="76"/>
                    <a:pt x="6" y="77"/>
                  </a:cubicBezTo>
                  <a:cubicBezTo>
                    <a:pt x="9" y="78"/>
                    <a:pt x="11" y="78"/>
                    <a:pt x="14" y="78"/>
                  </a:cubicBezTo>
                  <a:cubicBezTo>
                    <a:pt x="17" y="78"/>
                    <a:pt x="20" y="78"/>
                    <a:pt x="22" y="77"/>
                  </a:cubicBezTo>
                  <a:cubicBezTo>
                    <a:pt x="25" y="75"/>
                    <a:pt x="26" y="74"/>
                    <a:pt x="26" y="71"/>
                  </a:cubicBezTo>
                  <a:lnTo>
                    <a:pt x="26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5783263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9 h 85"/>
                <a:gd name="T8" fmla="*/ 2 w 33"/>
                <a:gd name="T9" fmla="*/ 4 h 85"/>
                <a:gd name="T10" fmla="*/ 6 w 33"/>
                <a:gd name="T11" fmla="*/ 1 h 85"/>
                <a:gd name="T12" fmla="*/ 9 w 33"/>
                <a:gd name="T13" fmla="*/ 0 h 85"/>
                <a:gd name="T14" fmla="*/ 14 w 33"/>
                <a:gd name="T15" fmla="*/ 0 h 85"/>
                <a:gd name="T16" fmla="*/ 23 w 33"/>
                <a:gd name="T17" fmla="*/ 1 h 85"/>
                <a:gd name="T18" fmla="*/ 25 w 33"/>
                <a:gd name="T19" fmla="*/ 3 h 85"/>
                <a:gd name="T20" fmla="*/ 27 w 33"/>
                <a:gd name="T21" fmla="*/ 5 h 85"/>
                <a:gd name="T22" fmla="*/ 30 w 33"/>
                <a:gd name="T23" fmla="*/ 8 h 85"/>
                <a:gd name="T24" fmla="*/ 30 w 33"/>
                <a:gd name="T25" fmla="*/ 8 h 85"/>
                <a:gd name="T26" fmla="*/ 30 w 33"/>
                <a:gd name="T27" fmla="*/ 8 h 85"/>
                <a:gd name="T28" fmla="*/ 30 w 33"/>
                <a:gd name="T29" fmla="*/ 8 h 85"/>
                <a:gd name="T30" fmla="*/ 33 w 33"/>
                <a:gd name="T31" fmla="*/ 14 h 85"/>
                <a:gd name="T32" fmla="*/ 33 w 33"/>
                <a:gd name="T33" fmla="*/ 85 h 85"/>
                <a:gd name="T34" fmla="*/ 20 w 33"/>
                <a:gd name="T35" fmla="*/ 85 h 85"/>
                <a:gd name="T36" fmla="*/ 18 w 33"/>
                <a:gd name="T37" fmla="*/ 83 h 85"/>
                <a:gd name="T38" fmla="*/ 18 w 33"/>
                <a:gd name="T39" fmla="*/ 85 h 85"/>
                <a:gd name="T40" fmla="*/ 5 w 33"/>
                <a:gd name="T41" fmla="*/ 85 h 85"/>
                <a:gd name="T42" fmla="*/ 17 w 33"/>
                <a:gd name="T43" fmla="*/ 78 h 85"/>
                <a:gd name="T44" fmla="*/ 26 w 33"/>
                <a:gd name="T45" fmla="*/ 78 h 85"/>
                <a:gd name="T46" fmla="*/ 26 w 33"/>
                <a:gd name="T47" fmla="*/ 9 h 85"/>
                <a:gd name="T48" fmla="*/ 22 w 33"/>
                <a:gd name="T49" fmla="*/ 3 h 85"/>
                <a:gd name="T50" fmla="*/ 14 w 33"/>
                <a:gd name="T51" fmla="*/ 2 h 85"/>
                <a:gd name="T52" fmla="*/ 6 w 33"/>
                <a:gd name="T53" fmla="*/ 3 h 85"/>
                <a:gd name="T54" fmla="*/ 2 w 33"/>
                <a:gd name="T55" fmla="*/ 9 h 85"/>
                <a:gd name="T56" fmla="*/ 2 w 33"/>
                <a:gd name="T57" fmla="*/ 78 h 85"/>
                <a:gd name="T58" fmla="*/ 12 w 33"/>
                <a:gd name="T59" fmla="*/ 78 h 85"/>
                <a:gd name="T60" fmla="*/ 12 w 33"/>
                <a:gd name="T61" fmla="*/ 71 h 85"/>
                <a:gd name="T62" fmla="*/ 17 w 33"/>
                <a:gd name="T63" fmla="*/ 71 h 85"/>
                <a:gd name="T64" fmla="*/ 17 w 33"/>
                <a:gd name="T65" fmla="*/ 78 h 85"/>
                <a:gd name="T66" fmla="*/ 17 w 33"/>
                <a:gd name="T67" fmla="*/ 66 h 85"/>
                <a:gd name="T68" fmla="*/ 12 w 33"/>
                <a:gd name="T69" fmla="*/ 66 h 85"/>
                <a:gd name="T70" fmla="*/ 12 w 33"/>
                <a:gd name="T71" fmla="*/ 9 h 85"/>
                <a:gd name="T72" fmla="*/ 14 w 33"/>
                <a:gd name="T73" fmla="*/ 6 h 85"/>
                <a:gd name="T74" fmla="*/ 17 w 33"/>
                <a:gd name="T75" fmla="*/ 9 h 85"/>
                <a:gd name="T76" fmla="*/ 17 w 33"/>
                <a:gd name="T7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7" y="71"/>
                    <a:pt x="17" y="71"/>
                    <a:pt x="17" y="71"/>
                  </a:cubicBezTo>
                  <a:lnTo>
                    <a:pt x="17" y="78"/>
                  </a:lnTo>
                  <a:close/>
                  <a:moveTo>
                    <a:pt x="17" y="66"/>
                  </a:moveTo>
                  <a:cubicBezTo>
                    <a:pt x="12" y="66"/>
                    <a:pt x="12" y="66"/>
                    <a:pt x="12" y="66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6049963" y="3660775"/>
              <a:ext cx="128588" cy="342900"/>
            </a:xfrm>
            <a:custGeom>
              <a:avLst/>
              <a:gdLst>
                <a:gd name="T0" fmla="*/ 5 w 32"/>
                <a:gd name="T1" fmla="*/ 85 h 85"/>
                <a:gd name="T2" fmla="*/ 0 w 32"/>
                <a:gd name="T3" fmla="*/ 80 h 85"/>
                <a:gd name="T4" fmla="*/ 0 w 32"/>
                <a:gd name="T5" fmla="*/ 80 h 85"/>
                <a:gd name="T6" fmla="*/ 0 w 32"/>
                <a:gd name="T7" fmla="*/ 0 h 85"/>
                <a:gd name="T8" fmla="*/ 13 w 32"/>
                <a:gd name="T9" fmla="*/ 0 h 85"/>
                <a:gd name="T10" fmla="*/ 13 w 32"/>
                <a:gd name="T11" fmla="*/ 0 h 85"/>
                <a:gd name="T12" fmla="*/ 14 w 32"/>
                <a:gd name="T13" fmla="*/ 1 h 85"/>
                <a:gd name="T14" fmla="*/ 14 w 32"/>
                <a:gd name="T15" fmla="*/ 0 h 85"/>
                <a:gd name="T16" fmla="*/ 28 w 32"/>
                <a:gd name="T17" fmla="*/ 0 h 85"/>
                <a:gd name="T18" fmla="*/ 28 w 32"/>
                <a:gd name="T19" fmla="*/ 0 h 85"/>
                <a:gd name="T20" fmla="*/ 32 w 32"/>
                <a:gd name="T21" fmla="*/ 5 h 85"/>
                <a:gd name="T22" fmla="*/ 32 w 32"/>
                <a:gd name="T23" fmla="*/ 76 h 85"/>
                <a:gd name="T24" fmla="*/ 31 w 32"/>
                <a:gd name="T25" fmla="*/ 79 h 85"/>
                <a:gd name="T26" fmla="*/ 29 w 32"/>
                <a:gd name="T27" fmla="*/ 82 h 85"/>
                <a:gd name="T28" fmla="*/ 27 w 32"/>
                <a:gd name="T29" fmla="*/ 84 h 85"/>
                <a:gd name="T30" fmla="*/ 23 w 32"/>
                <a:gd name="T31" fmla="*/ 85 h 85"/>
                <a:gd name="T32" fmla="*/ 5 w 32"/>
                <a:gd name="T33" fmla="*/ 85 h 85"/>
                <a:gd name="T34" fmla="*/ 26 w 32"/>
                <a:gd name="T35" fmla="*/ 2 h 85"/>
                <a:gd name="T36" fmla="*/ 16 w 32"/>
                <a:gd name="T37" fmla="*/ 2 h 85"/>
                <a:gd name="T38" fmla="*/ 16 w 32"/>
                <a:gd name="T39" fmla="*/ 71 h 85"/>
                <a:gd name="T40" fmla="*/ 14 w 32"/>
                <a:gd name="T41" fmla="*/ 73 h 85"/>
                <a:gd name="T42" fmla="*/ 11 w 32"/>
                <a:gd name="T43" fmla="*/ 73 h 85"/>
                <a:gd name="T44" fmla="*/ 11 w 32"/>
                <a:gd name="T45" fmla="*/ 2 h 85"/>
                <a:gd name="T46" fmla="*/ 2 w 32"/>
                <a:gd name="T47" fmla="*/ 2 h 85"/>
                <a:gd name="T48" fmla="*/ 2 w 32"/>
                <a:gd name="T49" fmla="*/ 78 h 85"/>
                <a:gd name="T50" fmla="*/ 18 w 32"/>
                <a:gd name="T51" fmla="*/ 78 h 85"/>
                <a:gd name="T52" fmla="*/ 24 w 32"/>
                <a:gd name="T53" fmla="*/ 76 h 85"/>
                <a:gd name="T54" fmla="*/ 26 w 32"/>
                <a:gd name="T55" fmla="*/ 71 h 85"/>
                <a:gd name="T56" fmla="*/ 26 w 32"/>
                <a:gd name="T57" fmla="*/ 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" h="85">
                  <a:moveTo>
                    <a:pt x="5" y="85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7"/>
                    <a:pt x="32" y="78"/>
                    <a:pt x="31" y="79"/>
                  </a:cubicBezTo>
                  <a:cubicBezTo>
                    <a:pt x="31" y="80"/>
                    <a:pt x="30" y="81"/>
                    <a:pt x="29" y="82"/>
                  </a:cubicBezTo>
                  <a:cubicBezTo>
                    <a:pt x="29" y="83"/>
                    <a:pt x="28" y="83"/>
                    <a:pt x="27" y="84"/>
                  </a:cubicBezTo>
                  <a:cubicBezTo>
                    <a:pt x="26" y="84"/>
                    <a:pt x="24" y="85"/>
                    <a:pt x="23" y="85"/>
                  </a:cubicBezTo>
                  <a:lnTo>
                    <a:pt x="5" y="85"/>
                  </a:lnTo>
                  <a:close/>
                  <a:moveTo>
                    <a:pt x="26" y="2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6" y="73"/>
                    <a:pt x="15" y="73"/>
                    <a:pt x="14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20" y="78"/>
                    <a:pt x="22" y="77"/>
                    <a:pt x="24" y="76"/>
                  </a:cubicBezTo>
                  <a:cubicBezTo>
                    <a:pt x="25" y="75"/>
                    <a:pt x="26" y="73"/>
                    <a:pt x="26" y="71"/>
                  </a:cubicBezTo>
                  <a:lnTo>
                    <a:pt x="26" y="2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8" name="Freeform 47"/>
            <p:cNvSpPr>
              <a:spLocks noEditPoints="1"/>
            </p:cNvSpPr>
            <p:nvPr/>
          </p:nvSpPr>
          <p:spPr bwMode="auto">
            <a:xfrm>
              <a:off x="6316663" y="3660775"/>
              <a:ext cx="128588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3 w 32"/>
                <a:gd name="T13" fmla="*/ 0 h 85"/>
                <a:gd name="T14" fmla="*/ 22 w 32"/>
                <a:gd name="T15" fmla="*/ 1 h 85"/>
                <a:gd name="T16" fmla="*/ 24 w 32"/>
                <a:gd name="T17" fmla="*/ 3 h 85"/>
                <a:gd name="T18" fmla="*/ 26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8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5 w 32"/>
                <a:gd name="T43" fmla="*/ 9 h 85"/>
                <a:gd name="T44" fmla="*/ 21 w 32"/>
                <a:gd name="T45" fmla="*/ 3 h 85"/>
                <a:gd name="T46" fmla="*/ 13 w 32"/>
                <a:gd name="T47" fmla="*/ 2 h 85"/>
                <a:gd name="T48" fmla="*/ 6 w 32"/>
                <a:gd name="T49" fmla="*/ 3 h 85"/>
                <a:gd name="T50" fmla="*/ 1 w 32"/>
                <a:gd name="T51" fmla="*/ 9 h 85"/>
                <a:gd name="T52" fmla="*/ 1 w 32"/>
                <a:gd name="T53" fmla="*/ 71 h 85"/>
                <a:gd name="T54" fmla="*/ 6 w 32"/>
                <a:gd name="T55" fmla="*/ 77 h 85"/>
                <a:gd name="T56" fmla="*/ 13 w 32"/>
                <a:gd name="T57" fmla="*/ 78 h 85"/>
                <a:gd name="T58" fmla="*/ 21 w 32"/>
                <a:gd name="T59" fmla="*/ 77 h 85"/>
                <a:gd name="T60" fmla="*/ 25 w 32"/>
                <a:gd name="T61" fmla="*/ 71 h 85"/>
                <a:gd name="T62" fmla="*/ 25 w 32"/>
                <a:gd name="T63" fmla="*/ 9 h 85"/>
                <a:gd name="T64" fmla="*/ 16 w 32"/>
                <a:gd name="T65" fmla="*/ 71 h 85"/>
                <a:gd name="T66" fmla="*/ 13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3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0" y="0"/>
                    <a:pt x="12" y="0"/>
                    <a:pt x="13" y="0"/>
                  </a:cubicBezTo>
                  <a:cubicBezTo>
                    <a:pt x="17" y="0"/>
                    <a:pt x="19" y="0"/>
                    <a:pt x="22" y="1"/>
                  </a:cubicBezTo>
                  <a:cubicBezTo>
                    <a:pt x="23" y="2"/>
                    <a:pt x="24" y="2"/>
                    <a:pt x="24" y="3"/>
                  </a:cubicBezTo>
                  <a:cubicBezTo>
                    <a:pt x="25" y="3"/>
                    <a:pt x="26" y="4"/>
                    <a:pt x="26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4" y="84"/>
                    <a:pt x="23" y="84"/>
                  </a:cubicBezTo>
                  <a:cubicBezTo>
                    <a:pt x="21" y="84"/>
                    <a:pt x="20" y="85"/>
                    <a:pt x="18" y="85"/>
                  </a:cubicBezTo>
                  <a:cubicBezTo>
                    <a:pt x="15" y="85"/>
                    <a:pt x="12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9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5" y="9"/>
                  </a:moveTo>
                  <a:cubicBezTo>
                    <a:pt x="25" y="6"/>
                    <a:pt x="24" y="4"/>
                    <a:pt x="21" y="3"/>
                  </a:cubicBezTo>
                  <a:cubicBezTo>
                    <a:pt x="19" y="2"/>
                    <a:pt x="16" y="2"/>
                    <a:pt x="13" y="2"/>
                  </a:cubicBezTo>
                  <a:cubicBezTo>
                    <a:pt x="10" y="2"/>
                    <a:pt x="8" y="2"/>
                    <a:pt x="6" y="3"/>
                  </a:cubicBezTo>
                  <a:cubicBezTo>
                    <a:pt x="3" y="4"/>
                    <a:pt x="1" y="6"/>
                    <a:pt x="1" y="9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4"/>
                    <a:pt x="3" y="76"/>
                    <a:pt x="6" y="77"/>
                  </a:cubicBezTo>
                  <a:cubicBezTo>
                    <a:pt x="8" y="78"/>
                    <a:pt x="10" y="78"/>
                    <a:pt x="13" y="78"/>
                  </a:cubicBezTo>
                  <a:cubicBezTo>
                    <a:pt x="16" y="78"/>
                    <a:pt x="19" y="78"/>
                    <a:pt x="21" y="77"/>
                  </a:cubicBezTo>
                  <a:cubicBezTo>
                    <a:pt x="24" y="75"/>
                    <a:pt x="25" y="74"/>
                    <a:pt x="25" y="71"/>
                  </a:cubicBezTo>
                  <a:lnTo>
                    <a:pt x="25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3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6578600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0 h 85"/>
                <a:gd name="T8" fmla="*/ 19 w 33"/>
                <a:gd name="T9" fmla="*/ 0 h 85"/>
                <a:gd name="T10" fmla="*/ 23 w 33"/>
                <a:gd name="T11" fmla="*/ 1 h 85"/>
                <a:gd name="T12" fmla="*/ 27 w 33"/>
                <a:gd name="T13" fmla="*/ 4 h 85"/>
                <a:gd name="T14" fmla="*/ 30 w 33"/>
                <a:gd name="T15" fmla="*/ 7 h 85"/>
                <a:gd name="T16" fmla="*/ 32 w 33"/>
                <a:gd name="T17" fmla="*/ 10 h 85"/>
                <a:gd name="T18" fmla="*/ 33 w 33"/>
                <a:gd name="T19" fmla="*/ 14 h 85"/>
                <a:gd name="T20" fmla="*/ 33 w 33"/>
                <a:gd name="T21" fmla="*/ 33 h 85"/>
                <a:gd name="T22" fmla="*/ 31 w 33"/>
                <a:gd name="T23" fmla="*/ 37 h 85"/>
                <a:gd name="T24" fmla="*/ 31 w 33"/>
                <a:gd name="T25" fmla="*/ 38 h 85"/>
                <a:gd name="T26" fmla="*/ 31 w 33"/>
                <a:gd name="T27" fmla="*/ 38 h 85"/>
                <a:gd name="T28" fmla="*/ 31 w 33"/>
                <a:gd name="T29" fmla="*/ 38 h 85"/>
                <a:gd name="T30" fmla="*/ 32 w 33"/>
                <a:gd name="T31" fmla="*/ 38 h 85"/>
                <a:gd name="T32" fmla="*/ 33 w 33"/>
                <a:gd name="T33" fmla="*/ 42 h 85"/>
                <a:gd name="T34" fmla="*/ 33 w 33"/>
                <a:gd name="T35" fmla="*/ 85 h 85"/>
                <a:gd name="T36" fmla="*/ 20 w 33"/>
                <a:gd name="T37" fmla="*/ 85 h 85"/>
                <a:gd name="T38" fmla="*/ 18 w 33"/>
                <a:gd name="T39" fmla="*/ 83 h 85"/>
                <a:gd name="T40" fmla="*/ 18 w 33"/>
                <a:gd name="T41" fmla="*/ 85 h 85"/>
                <a:gd name="T42" fmla="*/ 5 w 33"/>
                <a:gd name="T43" fmla="*/ 85 h 85"/>
                <a:gd name="T44" fmla="*/ 17 w 33"/>
                <a:gd name="T45" fmla="*/ 78 h 85"/>
                <a:gd name="T46" fmla="*/ 26 w 33"/>
                <a:gd name="T47" fmla="*/ 78 h 85"/>
                <a:gd name="T48" fmla="*/ 26 w 33"/>
                <a:gd name="T49" fmla="*/ 37 h 85"/>
                <a:gd name="T50" fmla="*/ 25 w 33"/>
                <a:gd name="T51" fmla="*/ 34 h 85"/>
                <a:gd name="T52" fmla="*/ 23 w 33"/>
                <a:gd name="T53" fmla="*/ 33 h 85"/>
                <a:gd name="T54" fmla="*/ 25 w 33"/>
                <a:gd name="T55" fmla="*/ 31 h 85"/>
                <a:gd name="T56" fmla="*/ 26 w 33"/>
                <a:gd name="T57" fmla="*/ 28 h 85"/>
                <a:gd name="T58" fmla="*/ 26 w 33"/>
                <a:gd name="T59" fmla="*/ 9 h 85"/>
                <a:gd name="T60" fmla="*/ 24 w 33"/>
                <a:gd name="T61" fmla="*/ 4 h 85"/>
                <a:gd name="T62" fmla="*/ 19 w 33"/>
                <a:gd name="T63" fmla="*/ 2 h 85"/>
                <a:gd name="T64" fmla="*/ 2 w 33"/>
                <a:gd name="T65" fmla="*/ 2 h 85"/>
                <a:gd name="T66" fmla="*/ 2 w 33"/>
                <a:gd name="T67" fmla="*/ 78 h 85"/>
                <a:gd name="T68" fmla="*/ 12 w 33"/>
                <a:gd name="T69" fmla="*/ 78 h 85"/>
                <a:gd name="T70" fmla="*/ 12 w 33"/>
                <a:gd name="T71" fmla="*/ 35 h 85"/>
                <a:gd name="T72" fmla="*/ 13 w 33"/>
                <a:gd name="T73" fmla="*/ 35 h 85"/>
                <a:gd name="T74" fmla="*/ 17 w 33"/>
                <a:gd name="T75" fmla="*/ 37 h 85"/>
                <a:gd name="T76" fmla="*/ 17 w 33"/>
                <a:gd name="T77" fmla="*/ 78 h 85"/>
                <a:gd name="T78" fmla="*/ 17 w 33"/>
                <a:gd name="T79" fmla="*/ 28 h 85"/>
                <a:gd name="T80" fmla="*/ 14 w 33"/>
                <a:gd name="T81" fmla="*/ 30 h 85"/>
                <a:gd name="T82" fmla="*/ 12 w 33"/>
                <a:gd name="T83" fmla="*/ 30 h 85"/>
                <a:gd name="T84" fmla="*/ 12 w 33"/>
                <a:gd name="T85" fmla="*/ 6 h 85"/>
                <a:gd name="T86" fmla="*/ 14 w 33"/>
                <a:gd name="T87" fmla="*/ 6 h 85"/>
                <a:gd name="T88" fmla="*/ 17 w 33"/>
                <a:gd name="T89" fmla="*/ 9 h 85"/>
                <a:gd name="T90" fmla="*/ 17 w 33"/>
                <a:gd name="T91" fmla="*/ 2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2" y="0"/>
                    <a:pt x="23" y="1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1"/>
                    <a:pt x="33" y="12"/>
                    <a:pt x="33" y="14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2" y="35"/>
                    <a:pt x="31" y="37"/>
                  </a:cubicBezTo>
                  <a:cubicBezTo>
                    <a:pt x="31" y="37"/>
                    <a:pt x="31" y="37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2" y="38"/>
                  </a:cubicBezTo>
                  <a:cubicBezTo>
                    <a:pt x="32" y="40"/>
                    <a:pt x="33" y="41"/>
                    <a:pt x="33" y="4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6" y="35"/>
                    <a:pt x="25" y="34"/>
                  </a:cubicBezTo>
                  <a:cubicBezTo>
                    <a:pt x="25" y="33"/>
                    <a:pt x="24" y="33"/>
                    <a:pt x="23" y="33"/>
                  </a:cubicBezTo>
                  <a:cubicBezTo>
                    <a:pt x="24" y="33"/>
                    <a:pt x="25" y="32"/>
                    <a:pt x="25" y="31"/>
                  </a:cubicBezTo>
                  <a:cubicBezTo>
                    <a:pt x="26" y="30"/>
                    <a:pt x="26" y="29"/>
                    <a:pt x="26" y="2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4" y="4"/>
                  </a:cubicBezTo>
                  <a:cubicBezTo>
                    <a:pt x="23" y="2"/>
                    <a:pt x="21" y="2"/>
                    <a:pt x="1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5" y="35"/>
                    <a:pt x="17" y="36"/>
                    <a:pt x="17" y="37"/>
                  </a:cubicBezTo>
                  <a:lnTo>
                    <a:pt x="17" y="78"/>
                  </a:lnTo>
                  <a:close/>
                  <a:moveTo>
                    <a:pt x="17" y="28"/>
                  </a:moveTo>
                  <a:cubicBezTo>
                    <a:pt x="17" y="29"/>
                    <a:pt x="16" y="30"/>
                    <a:pt x="14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2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0" name="Freeform 49"/>
            <p:cNvSpPr>
              <a:spLocks noEditPoints="1"/>
            </p:cNvSpPr>
            <p:nvPr/>
          </p:nvSpPr>
          <p:spPr bwMode="auto">
            <a:xfrm>
              <a:off x="6846888" y="3660775"/>
              <a:ext cx="128588" cy="342900"/>
            </a:xfrm>
            <a:custGeom>
              <a:avLst/>
              <a:gdLst>
                <a:gd name="T0" fmla="*/ 45 w 81"/>
                <a:gd name="T1" fmla="*/ 104 h 216"/>
                <a:gd name="T2" fmla="*/ 45 w 81"/>
                <a:gd name="T3" fmla="*/ 181 h 216"/>
                <a:gd name="T4" fmla="*/ 71 w 81"/>
                <a:gd name="T5" fmla="*/ 181 h 216"/>
                <a:gd name="T6" fmla="*/ 71 w 81"/>
                <a:gd name="T7" fmla="*/ 183 h 216"/>
                <a:gd name="T8" fmla="*/ 81 w 81"/>
                <a:gd name="T9" fmla="*/ 196 h 216"/>
                <a:gd name="T10" fmla="*/ 81 w 81"/>
                <a:gd name="T11" fmla="*/ 216 h 216"/>
                <a:gd name="T12" fmla="*/ 12 w 81"/>
                <a:gd name="T13" fmla="*/ 216 h 216"/>
                <a:gd name="T14" fmla="*/ 0 w 81"/>
                <a:gd name="T15" fmla="*/ 203 h 216"/>
                <a:gd name="T16" fmla="*/ 0 w 81"/>
                <a:gd name="T17" fmla="*/ 203 h 216"/>
                <a:gd name="T18" fmla="*/ 0 w 81"/>
                <a:gd name="T19" fmla="*/ 0 h 216"/>
                <a:gd name="T20" fmla="*/ 71 w 81"/>
                <a:gd name="T21" fmla="*/ 0 h 216"/>
                <a:gd name="T22" fmla="*/ 71 w 81"/>
                <a:gd name="T23" fmla="*/ 0 h 216"/>
                <a:gd name="T24" fmla="*/ 81 w 81"/>
                <a:gd name="T25" fmla="*/ 13 h 216"/>
                <a:gd name="T26" fmla="*/ 81 w 81"/>
                <a:gd name="T27" fmla="*/ 33 h 216"/>
                <a:gd name="T28" fmla="*/ 45 w 81"/>
                <a:gd name="T29" fmla="*/ 33 h 216"/>
                <a:gd name="T30" fmla="*/ 45 w 81"/>
                <a:gd name="T31" fmla="*/ 71 h 216"/>
                <a:gd name="T32" fmla="*/ 63 w 81"/>
                <a:gd name="T33" fmla="*/ 71 h 216"/>
                <a:gd name="T34" fmla="*/ 63 w 81"/>
                <a:gd name="T35" fmla="*/ 74 h 216"/>
                <a:gd name="T36" fmla="*/ 76 w 81"/>
                <a:gd name="T37" fmla="*/ 84 h 216"/>
                <a:gd name="T38" fmla="*/ 76 w 81"/>
                <a:gd name="T39" fmla="*/ 104 h 216"/>
                <a:gd name="T40" fmla="*/ 45 w 81"/>
                <a:gd name="T41" fmla="*/ 104 h 216"/>
                <a:gd name="T42" fmla="*/ 5 w 81"/>
                <a:gd name="T43" fmla="*/ 198 h 216"/>
                <a:gd name="T44" fmla="*/ 66 w 81"/>
                <a:gd name="T45" fmla="*/ 198 h 216"/>
                <a:gd name="T46" fmla="*/ 66 w 81"/>
                <a:gd name="T47" fmla="*/ 186 h 216"/>
                <a:gd name="T48" fmla="*/ 28 w 81"/>
                <a:gd name="T49" fmla="*/ 186 h 216"/>
                <a:gd name="T50" fmla="*/ 28 w 81"/>
                <a:gd name="T51" fmla="*/ 89 h 216"/>
                <a:gd name="T52" fmla="*/ 58 w 81"/>
                <a:gd name="T53" fmla="*/ 89 h 216"/>
                <a:gd name="T54" fmla="*/ 58 w 81"/>
                <a:gd name="T55" fmla="*/ 76 h 216"/>
                <a:gd name="T56" fmla="*/ 28 w 81"/>
                <a:gd name="T57" fmla="*/ 76 h 216"/>
                <a:gd name="T58" fmla="*/ 28 w 81"/>
                <a:gd name="T59" fmla="*/ 15 h 216"/>
                <a:gd name="T60" fmla="*/ 66 w 81"/>
                <a:gd name="T61" fmla="*/ 15 h 216"/>
                <a:gd name="T62" fmla="*/ 66 w 81"/>
                <a:gd name="T63" fmla="*/ 5 h 216"/>
                <a:gd name="T64" fmla="*/ 5 w 81"/>
                <a:gd name="T65" fmla="*/ 5 h 216"/>
                <a:gd name="T66" fmla="*/ 5 w 81"/>
                <a:gd name="T67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1" h="216">
                  <a:moveTo>
                    <a:pt x="45" y="104"/>
                  </a:moveTo>
                  <a:lnTo>
                    <a:pt x="45" y="181"/>
                  </a:lnTo>
                  <a:lnTo>
                    <a:pt x="71" y="181"/>
                  </a:lnTo>
                  <a:lnTo>
                    <a:pt x="71" y="183"/>
                  </a:lnTo>
                  <a:lnTo>
                    <a:pt x="81" y="196"/>
                  </a:lnTo>
                  <a:lnTo>
                    <a:pt x="81" y="216"/>
                  </a:lnTo>
                  <a:lnTo>
                    <a:pt x="12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81" y="13"/>
                  </a:lnTo>
                  <a:lnTo>
                    <a:pt x="81" y="33"/>
                  </a:lnTo>
                  <a:lnTo>
                    <a:pt x="45" y="33"/>
                  </a:lnTo>
                  <a:lnTo>
                    <a:pt x="45" y="71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76" y="84"/>
                  </a:lnTo>
                  <a:lnTo>
                    <a:pt x="76" y="104"/>
                  </a:lnTo>
                  <a:lnTo>
                    <a:pt x="45" y="104"/>
                  </a:lnTo>
                  <a:close/>
                  <a:moveTo>
                    <a:pt x="5" y="198"/>
                  </a:moveTo>
                  <a:lnTo>
                    <a:pt x="66" y="198"/>
                  </a:lnTo>
                  <a:lnTo>
                    <a:pt x="66" y="186"/>
                  </a:lnTo>
                  <a:lnTo>
                    <a:pt x="28" y="186"/>
                  </a:lnTo>
                  <a:lnTo>
                    <a:pt x="28" y="89"/>
                  </a:lnTo>
                  <a:lnTo>
                    <a:pt x="58" y="89"/>
                  </a:lnTo>
                  <a:lnTo>
                    <a:pt x="58" y="76"/>
                  </a:lnTo>
                  <a:lnTo>
                    <a:pt x="28" y="76"/>
                  </a:lnTo>
                  <a:lnTo>
                    <a:pt x="28" y="15"/>
                  </a:lnTo>
                  <a:lnTo>
                    <a:pt x="66" y="15"/>
                  </a:lnTo>
                  <a:lnTo>
                    <a:pt x="66" y="5"/>
                  </a:lnTo>
                  <a:lnTo>
                    <a:pt x="5" y="5"/>
                  </a:lnTo>
                  <a:lnTo>
                    <a:pt x="5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5232400" y="4068763"/>
              <a:ext cx="49213" cy="88900"/>
            </a:xfrm>
            <a:custGeom>
              <a:avLst/>
              <a:gdLst>
                <a:gd name="T0" fmla="*/ 5 w 31"/>
                <a:gd name="T1" fmla="*/ 5 h 56"/>
                <a:gd name="T2" fmla="*/ 5 w 31"/>
                <a:gd name="T3" fmla="*/ 25 h 56"/>
                <a:gd name="T4" fmla="*/ 26 w 31"/>
                <a:gd name="T5" fmla="*/ 25 h 56"/>
                <a:gd name="T6" fmla="*/ 26 w 31"/>
                <a:gd name="T7" fmla="*/ 31 h 56"/>
                <a:gd name="T8" fmla="*/ 5 w 31"/>
                <a:gd name="T9" fmla="*/ 31 h 56"/>
                <a:gd name="T10" fmla="*/ 5 w 31"/>
                <a:gd name="T11" fmla="*/ 56 h 56"/>
                <a:gd name="T12" fmla="*/ 0 w 31"/>
                <a:gd name="T13" fmla="*/ 56 h 56"/>
                <a:gd name="T14" fmla="*/ 0 w 31"/>
                <a:gd name="T15" fmla="*/ 0 h 56"/>
                <a:gd name="T16" fmla="*/ 31 w 31"/>
                <a:gd name="T17" fmla="*/ 0 h 56"/>
                <a:gd name="T18" fmla="*/ 31 w 31"/>
                <a:gd name="T19" fmla="*/ 5 h 56"/>
                <a:gd name="T20" fmla="*/ 5 w 31"/>
                <a:gd name="T21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56">
                  <a:moveTo>
                    <a:pt x="5" y="5"/>
                  </a:moveTo>
                  <a:lnTo>
                    <a:pt x="5" y="25"/>
                  </a:lnTo>
                  <a:lnTo>
                    <a:pt x="26" y="25"/>
                  </a:lnTo>
                  <a:lnTo>
                    <a:pt x="26" y="31"/>
                  </a:lnTo>
                  <a:lnTo>
                    <a:pt x="5" y="31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5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2" name="Freeform 51"/>
            <p:cNvSpPr>
              <a:spLocks noEditPoints="1"/>
            </p:cNvSpPr>
            <p:nvPr/>
          </p:nvSpPr>
          <p:spPr bwMode="auto">
            <a:xfrm>
              <a:off x="5357813" y="4068763"/>
              <a:ext cx="49213" cy="93663"/>
            </a:xfrm>
            <a:custGeom>
              <a:avLst/>
              <a:gdLst>
                <a:gd name="T0" fmla="*/ 12 w 12"/>
                <a:gd name="T1" fmla="*/ 19 h 23"/>
                <a:gd name="T2" fmla="*/ 10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1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1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0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6 w 12"/>
                <a:gd name="T51" fmla="*/ 2 h 23"/>
                <a:gd name="T52" fmla="*/ 5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5 w 12"/>
                <a:gd name="T71" fmla="*/ 21 h 23"/>
                <a:gd name="T72" fmla="*/ 6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1" y="20"/>
                    <a:pt x="11" y="21"/>
                    <a:pt x="10" y="21"/>
                  </a:cubicBezTo>
                  <a:cubicBezTo>
                    <a:pt x="10" y="22"/>
                    <a:pt x="9" y="22"/>
                    <a:pt x="9" y="22"/>
                  </a:cubicBezTo>
                  <a:cubicBezTo>
                    <a:pt x="8" y="22"/>
                    <a:pt x="7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4" y="23"/>
                    <a:pt x="4" y="22"/>
                    <a:pt x="3" y="22"/>
                  </a:cubicBezTo>
                  <a:cubicBezTo>
                    <a:pt x="2" y="22"/>
                    <a:pt x="2" y="22"/>
                    <a:pt x="1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3"/>
                    <a:pt x="9" y="3"/>
                  </a:cubicBezTo>
                  <a:cubicBezTo>
                    <a:pt x="9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2"/>
                    <a:pt x="4" y="2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2" y="19"/>
                    <a:pt x="3" y="20"/>
                  </a:cubicBezTo>
                  <a:cubicBezTo>
                    <a:pt x="3" y="20"/>
                    <a:pt x="3" y="20"/>
                    <a:pt x="4" y="20"/>
                  </a:cubicBezTo>
                  <a:cubicBezTo>
                    <a:pt x="4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9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5487988" y="4068763"/>
              <a:ext cx="47625" cy="93663"/>
            </a:xfrm>
            <a:custGeom>
              <a:avLst/>
              <a:gdLst>
                <a:gd name="T0" fmla="*/ 12 w 12"/>
                <a:gd name="T1" fmla="*/ 19 h 23"/>
                <a:gd name="T2" fmla="*/ 11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2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2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1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7 w 12"/>
                <a:gd name="T51" fmla="*/ 2 h 23"/>
                <a:gd name="T52" fmla="*/ 6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6 w 12"/>
                <a:gd name="T71" fmla="*/ 21 h 23"/>
                <a:gd name="T72" fmla="*/ 7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2" y="20"/>
                    <a:pt x="11" y="21"/>
                    <a:pt x="11" y="21"/>
                  </a:cubicBezTo>
                  <a:cubicBezTo>
                    <a:pt x="10" y="22"/>
                    <a:pt x="10" y="22"/>
                    <a:pt x="9" y="22"/>
                  </a:cubicBezTo>
                  <a:cubicBezTo>
                    <a:pt x="8" y="22"/>
                    <a:pt x="8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10" y="3"/>
                    <a:pt x="9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1"/>
                    <a:pt x="8" y="21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5621338" y="4068763"/>
              <a:ext cx="47625" cy="88900"/>
            </a:xfrm>
            <a:custGeom>
              <a:avLst/>
              <a:gdLst>
                <a:gd name="T0" fmla="*/ 12 w 12"/>
                <a:gd name="T1" fmla="*/ 19 h 22"/>
                <a:gd name="T2" fmla="*/ 11 w 12"/>
                <a:gd name="T3" fmla="*/ 21 h 22"/>
                <a:gd name="T4" fmla="*/ 9 w 12"/>
                <a:gd name="T5" fmla="*/ 22 h 22"/>
                <a:gd name="T6" fmla="*/ 7 w 12"/>
                <a:gd name="T7" fmla="*/ 22 h 22"/>
                <a:gd name="T8" fmla="*/ 0 w 12"/>
                <a:gd name="T9" fmla="*/ 22 h 22"/>
                <a:gd name="T10" fmla="*/ 0 w 12"/>
                <a:gd name="T11" fmla="*/ 0 h 22"/>
                <a:gd name="T12" fmla="*/ 7 w 12"/>
                <a:gd name="T13" fmla="*/ 0 h 22"/>
                <a:gd name="T14" fmla="*/ 9 w 12"/>
                <a:gd name="T15" fmla="*/ 1 h 22"/>
                <a:gd name="T16" fmla="*/ 11 w 12"/>
                <a:gd name="T17" fmla="*/ 2 h 22"/>
                <a:gd name="T18" fmla="*/ 12 w 12"/>
                <a:gd name="T19" fmla="*/ 4 h 22"/>
                <a:gd name="T20" fmla="*/ 12 w 12"/>
                <a:gd name="T21" fmla="*/ 6 h 22"/>
                <a:gd name="T22" fmla="*/ 12 w 12"/>
                <a:gd name="T23" fmla="*/ 17 h 22"/>
                <a:gd name="T24" fmla="*/ 12 w 12"/>
                <a:gd name="T25" fmla="*/ 19 h 22"/>
                <a:gd name="T26" fmla="*/ 10 w 12"/>
                <a:gd name="T27" fmla="*/ 6 h 22"/>
                <a:gd name="T28" fmla="*/ 10 w 12"/>
                <a:gd name="T29" fmla="*/ 4 h 22"/>
                <a:gd name="T30" fmla="*/ 9 w 12"/>
                <a:gd name="T31" fmla="*/ 3 h 22"/>
                <a:gd name="T32" fmla="*/ 8 w 12"/>
                <a:gd name="T33" fmla="*/ 3 h 22"/>
                <a:gd name="T34" fmla="*/ 7 w 12"/>
                <a:gd name="T35" fmla="*/ 2 h 22"/>
                <a:gd name="T36" fmla="*/ 2 w 12"/>
                <a:gd name="T37" fmla="*/ 2 h 22"/>
                <a:gd name="T38" fmla="*/ 2 w 12"/>
                <a:gd name="T39" fmla="*/ 20 h 22"/>
                <a:gd name="T40" fmla="*/ 7 w 12"/>
                <a:gd name="T41" fmla="*/ 20 h 22"/>
                <a:gd name="T42" fmla="*/ 8 w 12"/>
                <a:gd name="T43" fmla="*/ 20 h 22"/>
                <a:gd name="T44" fmla="*/ 9 w 12"/>
                <a:gd name="T45" fmla="*/ 19 h 22"/>
                <a:gd name="T46" fmla="*/ 10 w 12"/>
                <a:gd name="T47" fmla="*/ 18 h 22"/>
                <a:gd name="T48" fmla="*/ 10 w 12"/>
                <a:gd name="T49" fmla="*/ 17 h 22"/>
                <a:gd name="T50" fmla="*/ 10 w 12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22">
                  <a:moveTo>
                    <a:pt x="12" y="19"/>
                  </a:moveTo>
                  <a:cubicBezTo>
                    <a:pt x="11" y="20"/>
                    <a:pt x="11" y="20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8" y="20"/>
                    <a:pt x="8" y="20"/>
                  </a:cubicBezTo>
                  <a:cubicBezTo>
                    <a:pt x="8" y="20"/>
                    <a:pt x="9" y="20"/>
                    <a:pt x="9" y="19"/>
                  </a:cubicBezTo>
                  <a:cubicBezTo>
                    <a:pt x="9" y="19"/>
                    <a:pt x="10" y="19"/>
                    <a:pt x="10" y="18"/>
                  </a:cubicBezTo>
                  <a:cubicBezTo>
                    <a:pt x="10" y="18"/>
                    <a:pt x="10" y="17"/>
                    <a:pt x="10" y="17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5843588" y="4068763"/>
              <a:ext cx="60325" cy="93663"/>
            </a:xfrm>
            <a:custGeom>
              <a:avLst/>
              <a:gdLst>
                <a:gd name="T0" fmla="*/ 12 w 15"/>
                <a:gd name="T1" fmla="*/ 22 h 23"/>
                <a:gd name="T2" fmla="*/ 9 w 15"/>
                <a:gd name="T3" fmla="*/ 22 h 23"/>
                <a:gd name="T4" fmla="*/ 5 w 15"/>
                <a:gd name="T5" fmla="*/ 23 h 23"/>
                <a:gd name="T6" fmla="*/ 2 w 15"/>
                <a:gd name="T7" fmla="*/ 21 h 23"/>
                <a:gd name="T8" fmla="*/ 0 w 15"/>
                <a:gd name="T9" fmla="*/ 17 h 23"/>
                <a:gd name="T10" fmla="*/ 0 w 15"/>
                <a:gd name="T11" fmla="*/ 15 h 23"/>
                <a:gd name="T12" fmla="*/ 2 w 15"/>
                <a:gd name="T13" fmla="*/ 12 h 23"/>
                <a:gd name="T14" fmla="*/ 2 w 15"/>
                <a:gd name="T15" fmla="*/ 10 h 23"/>
                <a:gd name="T16" fmla="*/ 0 w 15"/>
                <a:gd name="T17" fmla="*/ 8 h 23"/>
                <a:gd name="T18" fmla="*/ 0 w 15"/>
                <a:gd name="T19" fmla="*/ 5 h 23"/>
                <a:gd name="T20" fmla="*/ 2 w 15"/>
                <a:gd name="T21" fmla="*/ 2 h 23"/>
                <a:gd name="T22" fmla="*/ 5 w 15"/>
                <a:gd name="T23" fmla="*/ 0 h 23"/>
                <a:gd name="T24" fmla="*/ 8 w 15"/>
                <a:gd name="T25" fmla="*/ 1 h 23"/>
                <a:gd name="T26" fmla="*/ 11 w 15"/>
                <a:gd name="T27" fmla="*/ 3 h 23"/>
                <a:gd name="T28" fmla="*/ 12 w 15"/>
                <a:gd name="T29" fmla="*/ 6 h 23"/>
                <a:gd name="T30" fmla="*/ 10 w 15"/>
                <a:gd name="T31" fmla="*/ 5 h 23"/>
                <a:gd name="T32" fmla="*/ 9 w 15"/>
                <a:gd name="T33" fmla="*/ 3 h 23"/>
                <a:gd name="T34" fmla="*/ 6 w 15"/>
                <a:gd name="T35" fmla="*/ 2 h 23"/>
                <a:gd name="T36" fmla="*/ 4 w 15"/>
                <a:gd name="T37" fmla="*/ 2 h 23"/>
                <a:gd name="T38" fmla="*/ 2 w 15"/>
                <a:gd name="T39" fmla="*/ 4 h 23"/>
                <a:gd name="T40" fmla="*/ 2 w 15"/>
                <a:gd name="T41" fmla="*/ 7 h 23"/>
                <a:gd name="T42" fmla="*/ 3 w 15"/>
                <a:gd name="T43" fmla="*/ 9 h 23"/>
                <a:gd name="T44" fmla="*/ 5 w 15"/>
                <a:gd name="T45" fmla="*/ 10 h 23"/>
                <a:gd name="T46" fmla="*/ 10 w 15"/>
                <a:gd name="T47" fmla="*/ 8 h 23"/>
                <a:gd name="T48" fmla="*/ 12 w 15"/>
                <a:gd name="T49" fmla="*/ 10 h 23"/>
                <a:gd name="T50" fmla="*/ 15 w 15"/>
                <a:gd name="T51" fmla="*/ 12 h 23"/>
                <a:gd name="T52" fmla="*/ 12 w 15"/>
                <a:gd name="T53" fmla="*/ 17 h 23"/>
                <a:gd name="T54" fmla="*/ 12 w 15"/>
                <a:gd name="T55" fmla="*/ 20 h 23"/>
                <a:gd name="T56" fmla="*/ 15 w 15"/>
                <a:gd name="T57" fmla="*/ 21 h 23"/>
                <a:gd name="T58" fmla="*/ 15 w 15"/>
                <a:gd name="T59" fmla="*/ 23 h 23"/>
                <a:gd name="T60" fmla="*/ 9 w 15"/>
                <a:gd name="T61" fmla="*/ 20 h 23"/>
                <a:gd name="T62" fmla="*/ 10 w 15"/>
                <a:gd name="T63" fmla="*/ 17 h 23"/>
                <a:gd name="T64" fmla="*/ 5 w 15"/>
                <a:gd name="T65" fmla="*/ 12 h 23"/>
                <a:gd name="T66" fmla="*/ 3 w 15"/>
                <a:gd name="T67" fmla="*/ 13 h 23"/>
                <a:gd name="T68" fmla="*/ 2 w 15"/>
                <a:gd name="T69" fmla="*/ 16 h 23"/>
                <a:gd name="T70" fmla="*/ 2 w 15"/>
                <a:gd name="T71" fmla="*/ 19 h 23"/>
                <a:gd name="T72" fmla="*/ 4 w 15"/>
                <a:gd name="T73" fmla="*/ 20 h 23"/>
                <a:gd name="T74" fmla="*/ 6 w 15"/>
                <a:gd name="T75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" h="23">
                  <a:moveTo>
                    <a:pt x="15" y="23"/>
                  </a:moveTo>
                  <a:cubicBezTo>
                    <a:pt x="14" y="23"/>
                    <a:pt x="13" y="22"/>
                    <a:pt x="12" y="22"/>
                  </a:cubicBezTo>
                  <a:cubicBezTo>
                    <a:pt x="12" y="22"/>
                    <a:pt x="11" y="21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3"/>
                    <a:pt x="6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1" y="14"/>
                    <a:pt x="1" y="13"/>
                  </a:cubicBezTo>
                  <a:cubicBezTo>
                    <a:pt x="1" y="13"/>
                    <a:pt x="1" y="12"/>
                    <a:pt x="2" y="12"/>
                  </a:cubicBezTo>
                  <a:cubicBezTo>
                    <a:pt x="2" y="12"/>
                    <a:pt x="2" y="12"/>
                    <a:pt x="3" y="11"/>
                  </a:cubicBezTo>
                  <a:cubicBezTo>
                    <a:pt x="2" y="11"/>
                    <a:pt x="2" y="11"/>
                    <a:pt x="2" y="10"/>
                  </a:cubicBezTo>
                  <a:cubicBezTo>
                    <a:pt x="1" y="10"/>
                    <a:pt x="1" y="10"/>
                    <a:pt x="1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8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8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1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8"/>
                    <a:pt x="2" y="8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2" y="20"/>
                    <a:pt x="12" y="20"/>
                  </a:cubicBezTo>
                  <a:cubicBezTo>
                    <a:pt x="13" y="20"/>
                    <a:pt x="13" y="20"/>
                    <a:pt x="13" y="21"/>
                  </a:cubicBezTo>
                  <a:cubicBezTo>
                    <a:pt x="14" y="21"/>
                    <a:pt x="14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3"/>
                    <a:pt x="15" y="23"/>
                    <a:pt x="15" y="23"/>
                  </a:cubicBezTo>
                  <a:close/>
                  <a:moveTo>
                    <a:pt x="8" y="21"/>
                  </a:moveTo>
                  <a:cubicBezTo>
                    <a:pt x="8" y="20"/>
                    <a:pt x="8" y="20"/>
                    <a:pt x="9" y="2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4" y="13"/>
                  </a:cubicBezTo>
                  <a:cubicBezTo>
                    <a:pt x="4" y="13"/>
                    <a:pt x="3" y="13"/>
                    <a:pt x="3" y="13"/>
                  </a:cubicBezTo>
                  <a:cubicBezTo>
                    <a:pt x="3" y="14"/>
                    <a:pt x="2" y="14"/>
                    <a:pt x="2" y="14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1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6" name="Freeform 55"/>
            <p:cNvSpPr>
              <a:spLocks noEditPoints="1"/>
            </p:cNvSpPr>
            <p:nvPr/>
          </p:nvSpPr>
          <p:spPr bwMode="auto">
            <a:xfrm>
              <a:off x="6078538" y="4068763"/>
              <a:ext cx="52388" cy="88900"/>
            </a:xfrm>
            <a:custGeom>
              <a:avLst/>
              <a:gdLst>
                <a:gd name="T0" fmla="*/ 12 w 13"/>
                <a:gd name="T1" fmla="*/ 19 h 22"/>
                <a:gd name="T2" fmla="*/ 11 w 13"/>
                <a:gd name="T3" fmla="*/ 21 h 22"/>
                <a:gd name="T4" fmla="*/ 9 w 13"/>
                <a:gd name="T5" fmla="*/ 22 h 22"/>
                <a:gd name="T6" fmla="*/ 7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1 w 13"/>
                <a:gd name="T17" fmla="*/ 2 h 22"/>
                <a:gd name="T18" fmla="*/ 12 w 13"/>
                <a:gd name="T19" fmla="*/ 4 h 22"/>
                <a:gd name="T20" fmla="*/ 13 w 13"/>
                <a:gd name="T21" fmla="*/ 6 h 22"/>
                <a:gd name="T22" fmla="*/ 13 w 13"/>
                <a:gd name="T23" fmla="*/ 17 h 22"/>
                <a:gd name="T24" fmla="*/ 12 w 13"/>
                <a:gd name="T25" fmla="*/ 19 h 22"/>
                <a:gd name="T26" fmla="*/ 11 w 13"/>
                <a:gd name="T27" fmla="*/ 6 h 22"/>
                <a:gd name="T28" fmla="*/ 10 w 13"/>
                <a:gd name="T29" fmla="*/ 4 h 22"/>
                <a:gd name="T30" fmla="*/ 10 w 13"/>
                <a:gd name="T31" fmla="*/ 3 h 22"/>
                <a:gd name="T32" fmla="*/ 9 w 13"/>
                <a:gd name="T33" fmla="*/ 3 h 22"/>
                <a:gd name="T34" fmla="*/ 7 w 13"/>
                <a:gd name="T35" fmla="*/ 2 h 22"/>
                <a:gd name="T36" fmla="*/ 2 w 13"/>
                <a:gd name="T37" fmla="*/ 2 h 22"/>
                <a:gd name="T38" fmla="*/ 2 w 13"/>
                <a:gd name="T39" fmla="*/ 20 h 22"/>
                <a:gd name="T40" fmla="*/ 7 w 13"/>
                <a:gd name="T41" fmla="*/ 20 h 22"/>
                <a:gd name="T42" fmla="*/ 9 w 13"/>
                <a:gd name="T43" fmla="*/ 20 h 22"/>
                <a:gd name="T44" fmla="*/ 10 w 13"/>
                <a:gd name="T45" fmla="*/ 19 h 22"/>
                <a:gd name="T46" fmla="*/ 10 w 13"/>
                <a:gd name="T47" fmla="*/ 18 h 22"/>
                <a:gd name="T48" fmla="*/ 11 w 13"/>
                <a:gd name="T49" fmla="*/ 17 h 22"/>
                <a:gd name="T50" fmla="*/ 11 w 13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" h="22">
                  <a:moveTo>
                    <a:pt x="12" y="19"/>
                  </a:moveTo>
                  <a:cubicBezTo>
                    <a:pt x="12" y="20"/>
                    <a:pt x="12" y="20"/>
                    <a:pt x="11" y="21"/>
                  </a:cubicBezTo>
                  <a:cubicBezTo>
                    <a:pt x="11" y="21"/>
                    <a:pt x="10" y="22"/>
                    <a:pt x="9" y="22"/>
                  </a:cubicBezTo>
                  <a:cubicBezTo>
                    <a:pt x="9" y="22"/>
                    <a:pt x="8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10" y="1"/>
                    <a:pt x="11" y="1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3" y="4"/>
                    <a:pt x="13" y="5"/>
                    <a:pt x="13" y="6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8"/>
                    <a:pt x="13" y="18"/>
                    <a:pt x="12" y="19"/>
                  </a:cubicBezTo>
                  <a:close/>
                  <a:moveTo>
                    <a:pt x="11" y="6"/>
                  </a:moveTo>
                  <a:cubicBezTo>
                    <a:pt x="11" y="5"/>
                    <a:pt x="11" y="5"/>
                    <a:pt x="10" y="4"/>
                  </a:cubicBezTo>
                  <a:cubicBezTo>
                    <a:pt x="10" y="4"/>
                    <a:pt x="10" y="4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9" y="20"/>
                  </a:cubicBezTo>
                  <a:cubicBezTo>
                    <a:pt x="9" y="20"/>
                    <a:pt x="9" y="20"/>
                    <a:pt x="10" y="19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1" y="18"/>
                    <a:pt x="11" y="17"/>
                    <a:pt x="11" y="17"/>
                  </a:cubicBezTo>
                  <a:lnTo>
                    <a:pt x="11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6211888" y="4068763"/>
              <a:ext cx="52388" cy="88900"/>
            </a:xfrm>
            <a:custGeom>
              <a:avLst/>
              <a:gdLst>
                <a:gd name="T0" fmla="*/ 10 w 13"/>
                <a:gd name="T1" fmla="*/ 22 h 22"/>
                <a:gd name="T2" fmla="*/ 4 w 13"/>
                <a:gd name="T3" fmla="*/ 13 h 22"/>
                <a:gd name="T4" fmla="*/ 2 w 13"/>
                <a:gd name="T5" fmla="*/ 13 h 22"/>
                <a:gd name="T6" fmla="*/ 2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0 w 13"/>
                <a:gd name="T17" fmla="*/ 2 h 22"/>
                <a:gd name="T18" fmla="*/ 12 w 13"/>
                <a:gd name="T19" fmla="*/ 4 h 22"/>
                <a:gd name="T20" fmla="*/ 12 w 13"/>
                <a:gd name="T21" fmla="*/ 6 h 22"/>
                <a:gd name="T22" fmla="*/ 12 w 13"/>
                <a:gd name="T23" fmla="*/ 8 h 22"/>
                <a:gd name="T24" fmla="*/ 12 w 13"/>
                <a:gd name="T25" fmla="*/ 10 h 22"/>
                <a:gd name="T26" fmla="*/ 10 w 13"/>
                <a:gd name="T27" fmla="*/ 11 h 22"/>
                <a:gd name="T28" fmla="*/ 9 w 13"/>
                <a:gd name="T29" fmla="*/ 13 h 22"/>
                <a:gd name="T30" fmla="*/ 7 w 13"/>
                <a:gd name="T31" fmla="*/ 13 h 22"/>
                <a:gd name="T32" fmla="*/ 13 w 13"/>
                <a:gd name="T33" fmla="*/ 22 h 22"/>
                <a:gd name="T34" fmla="*/ 10 w 13"/>
                <a:gd name="T35" fmla="*/ 22 h 22"/>
                <a:gd name="T36" fmla="*/ 10 w 13"/>
                <a:gd name="T37" fmla="*/ 6 h 22"/>
                <a:gd name="T38" fmla="*/ 10 w 13"/>
                <a:gd name="T39" fmla="*/ 4 h 22"/>
                <a:gd name="T40" fmla="*/ 9 w 13"/>
                <a:gd name="T41" fmla="*/ 3 h 22"/>
                <a:gd name="T42" fmla="*/ 8 w 13"/>
                <a:gd name="T43" fmla="*/ 3 h 22"/>
                <a:gd name="T44" fmla="*/ 7 w 13"/>
                <a:gd name="T45" fmla="*/ 2 h 22"/>
                <a:gd name="T46" fmla="*/ 2 w 13"/>
                <a:gd name="T47" fmla="*/ 2 h 22"/>
                <a:gd name="T48" fmla="*/ 2 w 13"/>
                <a:gd name="T49" fmla="*/ 11 h 22"/>
                <a:gd name="T50" fmla="*/ 7 w 13"/>
                <a:gd name="T51" fmla="*/ 11 h 22"/>
                <a:gd name="T52" fmla="*/ 8 w 13"/>
                <a:gd name="T53" fmla="*/ 11 h 22"/>
                <a:gd name="T54" fmla="*/ 9 w 13"/>
                <a:gd name="T55" fmla="*/ 10 h 22"/>
                <a:gd name="T56" fmla="*/ 10 w 13"/>
                <a:gd name="T57" fmla="*/ 9 h 22"/>
                <a:gd name="T58" fmla="*/ 10 w 13"/>
                <a:gd name="T59" fmla="*/ 8 h 22"/>
                <a:gd name="T60" fmla="*/ 10 w 13"/>
                <a:gd name="T6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" h="22">
                  <a:moveTo>
                    <a:pt x="10" y="22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9"/>
                    <a:pt x="12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10" y="12"/>
                    <a:pt x="9" y="12"/>
                    <a:pt x="9" y="13"/>
                  </a:cubicBezTo>
                  <a:cubicBezTo>
                    <a:pt x="8" y="13"/>
                    <a:pt x="7" y="13"/>
                    <a:pt x="7" y="13"/>
                  </a:cubicBezTo>
                  <a:cubicBezTo>
                    <a:pt x="13" y="22"/>
                    <a:pt x="13" y="22"/>
                    <a:pt x="13" y="22"/>
                  </a:cubicBezTo>
                  <a:lnTo>
                    <a:pt x="10" y="22"/>
                  </a:ln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8" y="11"/>
                    <a:pt x="8" y="11"/>
                  </a:cubicBezTo>
                  <a:cubicBezTo>
                    <a:pt x="8" y="11"/>
                    <a:pt x="9" y="10"/>
                    <a:pt x="9" y="10"/>
                  </a:cubicBezTo>
                  <a:cubicBezTo>
                    <a:pt x="9" y="10"/>
                    <a:pt x="10" y="9"/>
                    <a:pt x="10" y="9"/>
                  </a:cubicBezTo>
                  <a:cubicBezTo>
                    <a:pt x="10" y="9"/>
                    <a:pt x="10" y="8"/>
                    <a:pt x="10" y="8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8" name="Rectangle 57"/>
            <p:cNvSpPr>
              <a:spLocks noChangeArrowheads="1"/>
            </p:cNvSpPr>
            <p:nvPr/>
          </p:nvSpPr>
          <p:spPr bwMode="auto">
            <a:xfrm>
              <a:off x="6340475" y="4068763"/>
              <a:ext cx="7938" cy="88900"/>
            </a:xfrm>
            <a:prstGeom prst="rect">
              <a:avLst/>
            </a:pr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434138" y="4068763"/>
              <a:ext cx="47625" cy="88900"/>
            </a:xfrm>
            <a:custGeom>
              <a:avLst/>
              <a:gdLst>
                <a:gd name="T0" fmla="*/ 28 w 30"/>
                <a:gd name="T1" fmla="*/ 56 h 56"/>
                <a:gd name="T2" fmla="*/ 5 w 30"/>
                <a:gd name="T3" fmla="*/ 15 h 56"/>
                <a:gd name="T4" fmla="*/ 5 w 30"/>
                <a:gd name="T5" fmla="*/ 13 h 56"/>
                <a:gd name="T6" fmla="*/ 5 w 30"/>
                <a:gd name="T7" fmla="*/ 56 h 56"/>
                <a:gd name="T8" fmla="*/ 0 w 30"/>
                <a:gd name="T9" fmla="*/ 56 h 56"/>
                <a:gd name="T10" fmla="*/ 0 w 30"/>
                <a:gd name="T11" fmla="*/ 0 h 56"/>
                <a:gd name="T12" fmla="*/ 2 w 30"/>
                <a:gd name="T13" fmla="*/ 0 h 56"/>
                <a:gd name="T14" fmla="*/ 25 w 30"/>
                <a:gd name="T15" fmla="*/ 41 h 56"/>
                <a:gd name="T16" fmla="*/ 25 w 30"/>
                <a:gd name="T17" fmla="*/ 43 h 56"/>
                <a:gd name="T18" fmla="*/ 25 w 30"/>
                <a:gd name="T19" fmla="*/ 0 h 56"/>
                <a:gd name="T20" fmla="*/ 30 w 30"/>
                <a:gd name="T21" fmla="*/ 0 h 56"/>
                <a:gd name="T22" fmla="*/ 30 w 30"/>
                <a:gd name="T23" fmla="*/ 56 h 56"/>
                <a:gd name="T24" fmla="*/ 28 w 30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56">
                  <a:moveTo>
                    <a:pt x="28" y="56"/>
                  </a:moveTo>
                  <a:lnTo>
                    <a:pt x="5" y="15"/>
                  </a:lnTo>
                  <a:lnTo>
                    <a:pt x="5" y="13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2" y="0"/>
                  </a:lnTo>
                  <a:lnTo>
                    <a:pt x="25" y="41"/>
                  </a:lnTo>
                  <a:lnTo>
                    <a:pt x="25" y="43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0" y="56"/>
                  </a:lnTo>
                  <a:lnTo>
                    <a:pt x="28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567488" y="4068763"/>
              <a:ext cx="52388" cy="88900"/>
            </a:xfrm>
            <a:custGeom>
              <a:avLst/>
              <a:gdLst>
                <a:gd name="T0" fmla="*/ 0 w 33"/>
                <a:gd name="T1" fmla="*/ 56 h 56"/>
                <a:gd name="T2" fmla="*/ 0 w 33"/>
                <a:gd name="T3" fmla="*/ 0 h 56"/>
                <a:gd name="T4" fmla="*/ 5 w 33"/>
                <a:gd name="T5" fmla="*/ 0 h 56"/>
                <a:gd name="T6" fmla="*/ 5 w 33"/>
                <a:gd name="T7" fmla="*/ 56 h 56"/>
                <a:gd name="T8" fmla="*/ 0 w 33"/>
                <a:gd name="T9" fmla="*/ 56 h 56"/>
                <a:gd name="T10" fmla="*/ 25 w 33"/>
                <a:gd name="T11" fmla="*/ 56 h 56"/>
                <a:gd name="T12" fmla="*/ 5 w 33"/>
                <a:gd name="T13" fmla="*/ 28 h 56"/>
                <a:gd name="T14" fmla="*/ 25 w 33"/>
                <a:gd name="T15" fmla="*/ 0 h 56"/>
                <a:gd name="T16" fmla="*/ 33 w 33"/>
                <a:gd name="T17" fmla="*/ 0 h 56"/>
                <a:gd name="T18" fmla="*/ 10 w 33"/>
                <a:gd name="T19" fmla="*/ 28 h 56"/>
                <a:gd name="T20" fmla="*/ 33 w 33"/>
                <a:gd name="T21" fmla="*/ 56 h 56"/>
                <a:gd name="T22" fmla="*/ 25 w 33"/>
                <a:gd name="T2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56">
                  <a:moveTo>
                    <a:pt x="0" y="56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56"/>
                  </a:lnTo>
                  <a:lnTo>
                    <a:pt x="0" y="56"/>
                  </a:lnTo>
                  <a:close/>
                  <a:moveTo>
                    <a:pt x="25" y="56"/>
                  </a:moveTo>
                  <a:lnTo>
                    <a:pt x="5" y="28"/>
                  </a:lnTo>
                  <a:lnTo>
                    <a:pt x="25" y="0"/>
                  </a:lnTo>
                  <a:lnTo>
                    <a:pt x="33" y="0"/>
                  </a:lnTo>
                  <a:lnTo>
                    <a:pt x="10" y="28"/>
                  </a:lnTo>
                  <a:lnTo>
                    <a:pt x="33" y="56"/>
                  </a:lnTo>
                  <a:lnTo>
                    <a:pt x="25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692900" y="4068763"/>
              <a:ext cx="52388" cy="93663"/>
            </a:xfrm>
            <a:custGeom>
              <a:avLst/>
              <a:gdLst>
                <a:gd name="T0" fmla="*/ 13 w 13"/>
                <a:gd name="T1" fmla="*/ 17 h 23"/>
                <a:gd name="T2" fmla="*/ 12 w 13"/>
                <a:gd name="T3" fmla="*/ 19 h 23"/>
                <a:gd name="T4" fmla="*/ 11 w 13"/>
                <a:gd name="T5" fmla="*/ 21 h 23"/>
                <a:gd name="T6" fmla="*/ 9 w 13"/>
                <a:gd name="T7" fmla="*/ 22 h 23"/>
                <a:gd name="T8" fmla="*/ 7 w 13"/>
                <a:gd name="T9" fmla="*/ 23 h 23"/>
                <a:gd name="T10" fmla="*/ 6 w 13"/>
                <a:gd name="T11" fmla="*/ 23 h 23"/>
                <a:gd name="T12" fmla="*/ 3 w 13"/>
                <a:gd name="T13" fmla="*/ 22 h 23"/>
                <a:gd name="T14" fmla="*/ 2 w 13"/>
                <a:gd name="T15" fmla="*/ 21 h 23"/>
                <a:gd name="T16" fmla="*/ 1 w 13"/>
                <a:gd name="T17" fmla="*/ 19 h 23"/>
                <a:gd name="T18" fmla="*/ 0 w 13"/>
                <a:gd name="T19" fmla="*/ 17 h 23"/>
                <a:gd name="T20" fmla="*/ 0 w 13"/>
                <a:gd name="T21" fmla="*/ 16 h 23"/>
                <a:gd name="T22" fmla="*/ 2 w 13"/>
                <a:gd name="T23" fmla="*/ 16 h 23"/>
                <a:gd name="T24" fmla="*/ 2 w 13"/>
                <a:gd name="T25" fmla="*/ 17 h 23"/>
                <a:gd name="T26" fmla="*/ 2 w 13"/>
                <a:gd name="T27" fmla="*/ 19 h 23"/>
                <a:gd name="T28" fmla="*/ 3 w 13"/>
                <a:gd name="T29" fmla="*/ 20 h 23"/>
                <a:gd name="T30" fmla="*/ 4 w 13"/>
                <a:gd name="T31" fmla="*/ 20 h 23"/>
                <a:gd name="T32" fmla="*/ 6 w 13"/>
                <a:gd name="T33" fmla="*/ 21 h 23"/>
                <a:gd name="T34" fmla="*/ 7 w 13"/>
                <a:gd name="T35" fmla="*/ 21 h 23"/>
                <a:gd name="T36" fmla="*/ 8 w 13"/>
                <a:gd name="T37" fmla="*/ 20 h 23"/>
                <a:gd name="T38" fmla="*/ 10 w 13"/>
                <a:gd name="T39" fmla="*/ 20 h 23"/>
                <a:gd name="T40" fmla="*/ 10 w 13"/>
                <a:gd name="T41" fmla="*/ 19 h 23"/>
                <a:gd name="T42" fmla="*/ 11 w 13"/>
                <a:gd name="T43" fmla="*/ 17 h 23"/>
                <a:gd name="T44" fmla="*/ 11 w 13"/>
                <a:gd name="T45" fmla="*/ 17 h 23"/>
                <a:gd name="T46" fmla="*/ 10 w 13"/>
                <a:gd name="T47" fmla="*/ 15 h 23"/>
                <a:gd name="T48" fmla="*/ 9 w 13"/>
                <a:gd name="T49" fmla="*/ 13 h 23"/>
                <a:gd name="T50" fmla="*/ 7 w 13"/>
                <a:gd name="T51" fmla="*/ 13 h 23"/>
                <a:gd name="T52" fmla="*/ 6 w 13"/>
                <a:gd name="T53" fmla="*/ 12 h 23"/>
                <a:gd name="T54" fmla="*/ 4 w 13"/>
                <a:gd name="T55" fmla="*/ 11 h 23"/>
                <a:gd name="T56" fmla="*/ 2 w 13"/>
                <a:gd name="T57" fmla="*/ 10 h 23"/>
                <a:gd name="T58" fmla="*/ 1 w 13"/>
                <a:gd name="T59" fmla="*/ 8 h 23"/>
                <a:gd name="T60" fmla="*/ 0 w 13"/>
                <a:gd name="T61" fmla="*/ 6 h 23"/>
                <a:gd name="T62" fmla="*/ 0 w 13"/>
                <a:gd name="T63" fmla="*/ 5 h 23"/>
                <a:gd name="T64" fmla="*/ 1 w 13"/>
                <a:gd name="T65" fmla="*/ 3 h 23"/>
                <a:gd name="T66" fmla="*/ 2 w 13"/>
                <a:gd name="T67" fmla="*/ 2 h 23"/>
                <a:gd name="T68" fmla="*/ 4 w 13"/>
                <a:gd name="T69" fmla="*/ 1 h 23"/>
                <a:gd name="T70" fmla="*/ 6 w 13"/>
                <a:gd name="T71" fmla="*/ 0 h 23"/>
                <a:gd name="T72" fmla="*/ 7 w 13"/>
                <a:gd name="T73" fmla="*/ 0 h 23"/>
                <a:gd name="T74" fmla="*/ 9 w 13"/>
                <a:gd name="T75" fmla="*/ 1 h 23"/>
                <a:gd name="T76" fmla="*/ 11 w 13"/>
                <a:gd name="T77" fmla="*/ 2 h 23"/>
                <a:gd name="T78" fmla="*/ 12 w 13"/>
                <a:gd name="T79" fmla="*/ 3 h 23"/>
                <a:gd name="T80" fmla="*/ 13 w 13"/>
                <a:gd name="T81" fmla="*/ 5 h 23"/>
                <a:gd name="T82" fmla="*/ 13 w 13"/>
                <a:gd name="T83" fmla="*/ 6 h 23"/>
                <a:gd name="T84" fmla="*/ 11 w 13"/>
                <a:gd name="T85" fmla="*/ 6 h 23"/>
                <a:gd name="T86" fmla="*/ 11 w 13"/>
                <a:gd name="T87" fmla="*/ 5 h 23"/>
                <a:gd name="T88" fmla="*/ 10 w 13"/>
                <a:gd name="T89" fmla="*/ 4 h 23"/>
                <a:gd name="T90" fmla="*/ 10 w 13"/>
                <a:gd name="T91" fmla="*/ 3 h 23"/>
                <a:gd name="T92" fmla="*/ 8 w 13"/>
                <a:gd name="T93" fmla="*/ 2 h 23"/>
                <a:gd name="T94" fmla="*/ 7 w 13"/>
                <a:gd name="T95" fmla="*/ 2 h 23"/>
                <a:gd name="T96" fmla="*/ 6 w 13"/>
                <a:gd name="T97" fmla="*/ 2 h 23"/>
                <a:gd name="T98" fmla="*/ 4 w 13"/>
                <a:gd name="T99" fmla="*/ 2 h 23"/>
                <a:gd name="T100" fmla="*/ 3 w 13"/>
                <a:gd name="T101" fmla="*/ 3 h 23"/>
                <a:gd name="T102" fmla="*/ 3 w 13"/>
                <a:gd name="T103" fmla="*/ 4 h 23"/>
                <a:gd name="T104" fmla="*/ 2 w 13"/>
                <a:gd name="T105" fmla="*/ 5 h 23"/>
                <a:gd name="T106" fmla="*/ 2 w 13"/>
                <a:gd name="T107" fmla="*/ 6 h 23"/>
                <a:gd name="T108" fmla="*/ 3 w 13"/>
                <a:gd name="T109" fmla="*/ 8 h 23"/>
                <a:gd name="T110" fmla="*/ 4 w 13"/>
                <a:gd name="T111" fmla="*/ 9 h 23"/>
                <a:gd name="T112" fmla="*/ 6 w 13"/>
                <a:gd name="T113" fmla="*/ 10 h 23"/>
                <a:gd name="T114" fmla="*/ 8 w 13"/>
                <a:gd name="T115" fmla="*/ 11 h 23"/>
                <a:gd name="T116" fmla="*/ 9 w 13"/>
                <a:gd name="T117" fmla="*/ 11 h 23"/>
                <a:gd name="T118" fmla="*/ 11 w 13"/>
                <a:gd name="T119" fmla="*/ 13 h 23"/>
                <a:gd name="T120" fmla="*/ 12 w 13"/>
                <a:gd name="T121" fmla="*/ 14 h 23"/>
                <a:gd name="T122" fmla="*/ 13 w 13"/>
                <a:gd name="T123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" h="23">
                  <a:moveTo>
                    <a:pt x="13" y="17"/>
                  </a:moveTo>
                  <a:cubicBezTo>
                    <a:pt x="13" y="18"/>
                    <a:pt x="13" y="19"/>
                    <a:pt x="12" y="19"/>
                  </a:cubicBezTo>
                  <a:cubicBezTo>
                    <a:pt x="12" y="20"/>
                    <a:pt x="12" y="21"/>
                    <a:pt x="11" y="21"/>
                  </a:cubicBezTo>
                  <a:cubicBezTo>
                    <a:pt x="11" y="22"/>
                    <a:pt x="10" y="22"/>
                    <a:pt x="9" y="22"/>
                  </a:cubicBezTo>
                  <a:cubicBezTo>
                    <a:pt x="9" y="22"/>
                    <a:pt x="8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1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3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0"/>
                  </a:cubicBezTo>
                  <a:cubicBezTo>
                    <a:pt x="9" y="20"/>
                    <a:pt x="9" y="20"/>
                    <a:pt x="10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6"/>
                    <a:pt x="11" y="15"/>
                    <a:pt x="10" y="15"/>
                  </a:cubicBezTo>
                  <a:cubicBezTo>
                    <a:pt x="10" y="14"/>
                    <a:pt x="10" y="14"/>
                    <a:pt x="9" y="13"/>
                  </a:cubicBezTo>
                  <a:cubicBezTo>
                    <a:pt x="9" y="13"/>
                    <a:pt x="8" y="13"/>
                    <a:pt x="7" y="13"/>
                  </a:cubicBezTo>
                  <a:cubicBezTo>
                    <a:pt x="7" y="12"/>
                    <a:pt x="6" y="12"/>
                    <a:pt x="6" y="12"/>
                  </a:cubicBezTo>
                  <a:cubicBezTo>
                    <a:pt x="5" y="12"/>
                    <a:pt x="4" y="11"/>
                    <a:pt x="4" y="11"/>
                  </a:cubicBezTo>
                  <a:cubicBezTo>
                    <a:pt x="3" y="11"/>
                    <a:pt x="2" y="10"/>
                    <a:pt x="2" y="10"/>
                  </a:cubicBezTo>
                  <a:cubicBezTo>
                    <a:pt x="1" y="9"/>
                    <a:pt x="1" y="9"/>
                    <a:pt x="1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3" y="5"/>
                    <a:pt x="13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0" y="5"/>
                    <a:pt x="10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3" y="8"/>
                  </a:cubicBezTo>
                  <a:cubicBezTo>
                    <a:pt x="3" y="8"/>
                    <a:pt x="3" y="9"/>
                    <a:pt x="4" y="9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6" y="10"/>
                    <a:pt x="7" y="10"/>
                    <a:pt x="8" y="11"/>
                  </a:cubicBezTo>
                  <a:cubicBezTo>
                    <a:pt x="8" y="11"/>
                    <a:pt x="9" y="11"/>
                    <a:pt x="9" y="11"/>
                  </a:cubicBezTo>
                  <a:cubicBezTo>
                    <a:pt x="10" y="12"/>
                    <a:pt x="11" y="12"/>
                    <a:pt x="11" y="13"/>
                  </a:cubicBezTo>
                  <a:cubicBezTo>
                    <a:pt x="12" y="13"/>
                    <a:pt x="12" y="14"/>
                    <a:pt x="12" y="14"/>
                  </a:cubicBezTo>
                  <a:cubicBezTo>
                    <a:pt x="13" y="15"/>
                    <a:pt x="13" y="16"/>
                    <a:pt x="13" y="17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5997496" y="3979128"/>
            <a:ext cx="5410199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Lorem Ipsum has been the industry's standard dummy text ever since the 1500s, when an unknown printer took a galley of type and scrambled it to specimen book. </a:t>
            </a:r>
            <a:endParaRPr lang="uk-UA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8" r="11768"/>
          <a:stretch>
            <a:fillRect/>
          </a:stretch>
        </p:blipFill>
        <p:spPr/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144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0.5368 L 4.79167E-6 -1.11111E-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0.08403 L -2.08333E-6 1.48148E-6 " pathEditMode="relative" rAng="0" ptsTypes="AA">
                                      <p:cBhvr>
                                        <p:cTn id="25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9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2" grpId="1" animBg="1"/>
      <p:bldP spid="26" grpId="0"/>
      <p:bldP spid="26" grpId="1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val 61"/>
          <p:cNvSpPr/>
          <p:nvPr/>
        </p:nvSpPr>
        <p:spPr>
          <a:xfrm>
            <a:off x="2830829" y="900177"/>
            <a:ext cx="1800000" cy="1800000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26212" y="3043816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dirty="0">
                <a:latin typeface="+mj-lt"/>
              </a:rPr>
              <a:t>60 Dining Tables</a:t>
            </a:r>
            <a:endParaRPr lang="uk-UA" sz="4400" dirty="0">
              <a:latin typeface="+mj-lt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31136" y="3447853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3125817" y="1128483"/>
            <a:ext cx="1202726" cy="1431500"/>
            <a:chOff x="4719638" y="1946275"/>
            <a:chExt cx="2595563" cy="3089276"/>
          </a:xfrm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976938" y="4214813"/>
              <a:ext cx="646113" cy="820738"/>
            </a:xfrm>
            <a:custGeom>
              <a:avLst/>
              <a:gdLst>
                <a:gd name="T0" fmla="*/ 64 w 160"/>
                <a:gd name="T1" fmla="*/ 0 h 203"/>
                <a:gd name="T2" fmla="*/ 0 w 160"/>
                <a:gd name="T3" fmla="*/ 0 h 203"/>
                <a:gd name="T4" fmla="*/ 51 w 160"/>
                <a:gd name="T5" fmla="*/ 114 h 203"/>
                <a:gd name="T6" fmla="*/ 125 w 160"/>
                <a:gd name="T7" fmla="*/ 176 h 203"/>
                <a:gd name="T8" fmla="*/ 81 w 160"/>
                <a:gd name="T9" fmla="*/ 25 h 203"/>
                <a:gd name="T10" fmla="*/ 64 w 160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203">
                  <a:moveTo>
                    <a:pt x="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41"/>
                    <a:pt x="35" y="78"/>
                    <a:pt x="51" y="114"/>
                  </a:cubicBezTo>
                  <a:cubicBezTo>
                    <a:pt x="92" y="203"/>
                    <a:pt x="125" y="176"/>
                    <a:pt x="125" y="176"/>
                  </a:cubicBezTo>
                  <a:cubicBezTo>
                    <a:pt x="142" y="167"/>
                    <a:pt x="160" y="142"/>
                    <a:pt x="81" y="25"/>
                  </a:cubicBezTo>
                  <a:cubicBezTo>
                    <a:pt x="75" y="17"/>
                    <a:pt x="70" y="9"/>
                    <a:pt x="64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719638" y="1946275"/>
              <a:ext cx="1131888" cy="1633538"/>
            </a:xfrm>
            <a:custGeom>
              <a:avLst/>
              <a:gdLst>
                <a:gd name="T0" fmla="*/ 163 w 280"/>
                <a:gd name="T1" fmla="*/ 339 h 404"/>
                <a:gd name="T2" fmla="*/ 202 w 280"/>
                <a:gd name="T3" fmla="*/ 352 h 404"/>
                <a:gd name="T4" fmla="*/ 194 w 280"/>
                <a:gd name="T5" fmla="*/ 356 h 404"/>
                <a:gd name="T6" fmla="*/ 202 w 280"/>
                <a:gd name="T7" fmla="*/ 371 h 404"/>
                <a:gd name="T8" fmla="*/ 211 w 280"/>
                <a:gd name="T9" fmla="*/ 366 h 404"/>
                <a:gd name="T10" fmla="*/ 232 w 280"/>
                <a:gd name="T11" fmla="*/ 404 h 404"/>
                <a:gd name="T12" fmla="*/ 280 w 280"/>
                <a:gd name="T13" fmla="*/ 404 h 404"/>
                <a:gd name="T14" fmla="*/ 248 w 280"/>
                <a:gd name="T15" fmla="*/ 346 h 404"/>
                <a:gd name="T16" fmla="*/ 257 w 280"/>
                <a:gd name="T17" fmla="*/ 341 h 404"/>
                <a:gd name="T18" fmla="*/ 248 w 280"/>
                <a:gd name="T19" fmla="*/ 326 h 404"/>
                <a:gd name="T20" fmla="*/ 242 w 280"/>
                <a:gd name="T21" fmla="*/ 329 h 404"/>
                <a:gd name="T22" fmla="*/ 61 w 280"/>
                <a:gd name="T23" fmla="*/ 0 h 404"/>
                <a:gd name="T24" fmla="*/ 86 w 280"/>
                <a:gd name="T25" fmla="*/ 198 h 404"/>
                <a:gd name="T26" fmla="*/ 163 w 280"/>
                <a:gd name="T27" fmla="*/ 339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404">
                  <a:moveTo>
                    <a:pt x="163" y="339"/>
                  </a:moveTo>
                  <a:cubicBezTo>
                    <a:pt x="189" y="325"/>
                    <a:pt x="202" y="352"/>
                    <a:pt x="202" y="352"/>
                  </a:cubicBezTo>
                  <a:cubicBezTo>
                    <a:pt x="194" y="356"/>
                    <a:pt x="194" y="356"/>
                    <a:pt x="194" y="356"/>
                  </a:cubicBezTo>
                  <a:cubicBezTo>
                    <a:pt x="202" y="371"/>
                    <a:pt x="202" y="371"/>
                    <a:pt x="202" y="371"/>
                  </a:cubicBezTo>
                  <a:cubicBezTo>
                    <a:pt x="211" y="366"/>
                    <a:pt x="211" y="366"/>
                    <a:pt x="211" y="366"/>
                  </a:cubicBezTo>
                  <a:cubicBezTo>
                    <a:pt x="218" y="379"/>
                    <a:pt x="225" y="391"/>
                    <a:pt x="232" y="404"/>
                  </a:cubicBezTo>
                  <a:cubicBezTo>
                    <a:pt x="280" y="404"/>
                    <a:pt x="280" y="404"/>
                    <a:pt x="280" y="404"/>
                  </a:cubicBezTo>
                  <a:cubicBezTo>
                    <a:pt x="260" y="368"/>
                    <a:pt x="248" y="346"/>
                    <a:pt x="248" y="346"/>
                  </a:cubicBezTo>
                  <a:cubicBezTo>
                    <a:pt x="257" y="341"/>
                    <a:pt x="257" y="341"/>
                    <a:pt x="257" y="341"/>
                  </a:cubicBezTo>
                  <a:cubicBezTo>
                    <a:pt x="248" y="326"/>
                    <a:pt x="248" y="326"/>
                    <a:pt x="248" y="326"/>
                  </a:cubicBezTo>
                  <a:cubicBezTo>
                    <a:pt x="242" y="329"/>
                    <a:pt x="242" y="329"/>
                    <a:pt x="242" y="329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0" y="34"/>
                    <a:pt x="86" y="198"/>
                    <a:pt x="86" y="198"/>
                  </a:cubicBezTo>
                  <a:lnTo>
                    <a:pt x="163" y="339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6199188" y="2084388"/>
              <a:ext cx="1116013" cy="1495425"/>
            </a:xfrm>
            <a:custGeom>
              <a:avLst/>
              <a:gdLst>
                <a:gd name="T0" fmla="*/ 0 w 276"/>
                <a:gd name="T1" fmla="*/ 370 h 370"/>
                <a:gd name="T2" fmla="*/ 36 w 276"/>
                <a:gd name="T3" fmla="*/ 370 h 370"/>
                <a:gd name="T4" fmla="*/ 69 w 276"/>
                <a:gd name="T5" fmla="*/ 307 h 370"/>
                <a:gd name="T6" fmla="*/ 106 w 276"/>
                <a:gd name="T7" fmla="*/ 266 h 370"/>
                <a:gd name="T8" fmla="*/ 170 w 276"/>
                <a:gd name="T9" fmla="*/ 225 h 370"/>
                <a:gd name="T10" fmla="*/ 276 w 276"/>
                <a:gd name="T11" fmla="*/ 45 h 370"/>
                <a:gd name="T12" fmla="*/ 271 w 276"/>
                <a:gd name="T13" fmla="*/ 42 h 370"/>
                <a:gd name="T14" fmla="*/ 268 w 276"/>
                <a:gd name="T15" fmla="*/ 40 h 370"/>
                <a:gd name="T16" fmla="*/ 165 w 276"/>
                <a:gd name="T17" fmla="*/ 198 h 370"/>
                <a:gd name="T18" fmla="*/ 160 w 276"/>
                <a:gd name="T19" fmla="*/ 193 h 370"/>
                <a:gd name="T20" fmla="*/ 254 w 276"/>
                <a:gd name="T21" fmla="*/ 31 h 370"/>
                <a:gd name="T22" fmla="*/ 247 w 276"/>
                <a:gd name="T23" fmla="*/ 27 h 370"/>
                <a:gd name="T24" fmla="*/ 146 w 276"/>
                <a:gd name="T25" fmla="*/ 182 h 370"/>
                <a:gd name="T26" fmla="*/ 138 w 276"/>
                <a:gd name="T27" fmla="*/ 184 h 370"/>
                <a:gd name="T28" fmla="*/ 135 w 276"/>
                <a:gd name="T29" fmla="*/ 176 h 370"/>
                <a:gd name="T30" fmla="*/ 234 w 276"/>
                <a:gd name="T31" fmla="*/ 18 h 370"/>
                <a:gd name="T32" fmla="*/ 228 w 276"/>
                <a:gd name="T33" fmla="*/ 14 h 370"/>
                <a:gd name="T34" fmla="*/ 119 w 276"/>
                <a:gd name="T35" fmla="*/ 167 h 370"/>
                <a:gd name="T36" fmla="*/ 113 w 276"/>
                <a:gd name="T37" fmla="*/ 165 h 370"/>
                <a:gd name="T38" fmla="*/ 213 w 276"/>
                <a:gd name="T39" fmla="*/ 5 h 370"/>
                <a:gd name="T40" fmla="*/ 210 w 276"/>
                <a:gd name="T41" fmla="*/ 3 h 370"/>
                <a:gd name="T42" fmla="*/ 206 w 276"/>
                <a:gd name="T43" fmla="*/ 0 h 370"/>
                <a:gd name="T44" fmla="*/ 86 w 276"/>
                <a:gd name="T45" fmla="*/ 171 h 370"/>
                <a:gd name="T46" fmla="*/ 76 w 276"/>
                <a:gd name="T47" fmla="*/ 247 h 370"/>
                <a:gd name="T48" fmla="*/ 54 w 276"/>
                <a:gd name="T49" fmla="*/ 297 h 370"/>
                <a:gd name="T50" fmla="*/ 0 w 276"/>
                <a:gd name="T51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6" h="370">
                  <a:moveTo>
                    <a:pt x="0" y="370"/>
                  </a:moveTo>
                  <a:cubicBezTo>
                    <a:pt x="36" y="370"/>
                    <a:pt x="36" y="370"/>
                    <a:pt x="36" y="370"/>
                  </a:cubicBezTo>
                  <a:cubicBezTo>
                    <a:pt x="56" y="332"/>
                    <a:pt x="69" y="307"/>
                    <a:pt x="69" y="307"/>
                  </a:cubicBezTo>
                  <a:cubicBezTo>
                    <a:pt x="69" y="307"/>
                    <a:pt x="88" y="272"/>
                    <a:pt x="106" y="266"/>
                  </a:cubicBezTo>
                  <a:cubicBezTo>
                    <a:pt x="124" y="260"/>
                    <a:pt x="145" y="268"/>
                    <a:pt x="170" y="225"/>
                  </a:cubicBezTo>
                  <a:cubicBezTo>
                    <a:pt x="196" y="182"/>
                    <a:pt x="276" y="45"/>
                    <a:pt x="276" y="45"/>
                  </a:cubicBezTo>
                  <a:cubicBezTo>
                    <a:pt x="271" y="42"/>
                    <a:pt x="271" y="42"/>
                    <a:pt x="271" y="42"/>
                  </a:cubicBezTo>
                  <a:cubicBezTo>
                    <a:pt x="268" y="40"/>
                    <a:pt x="268" y="40"/>
                    <a:pt x="268" y="40"/>
                  </a:cubicBezTo>
                  <a:cubicBezTo>
                    <a:pt x="165" y="198"/>
                    <a:pt x="165" y="198"/>
                    <a:pt x="165" y="198"/>
                  </a:cubicBezTo>
                  <a:cubicBezTo>
                    <a:pt x="165" y="198"/>
                    <a:pt x="157" y="201"/>
                    <a:pt x="160" y="193"/>
                  </a:cubicBezTo>
                  <a:cubicBezTo>
                    <a:pt x="164" y="185"/>
                    <a:pt x="254" y="31"/>
                    <a:pt x="254" y="31"/>
                  </a:cubicBezTo>
                  <a:cubicBezTo>
                    <a:pt x="247" y="27"/>
                    <a:pt x="247" y="27"/>
                    <a:pt x="247" y="27"/>
                  </a:cubicBezTo>
                  <a:cubicBezTo>
                    <a:pt x="146" y="182"/>
                    <a:pt x="146" y="182"/>
                    <a:pt x="146" y="182"/>
                  </a:cubicBezTo>
                  <a:cubicBezTo>
                    <a:pt x="146" y="182"/>
                    <a:pt x="143" y="186"/>
                    <a:pt x="138" y="184"/>
                  </a:cubicBezTo>
                  <a:cubicBezTo>
                    <a:pt x="133" y="180"/>
                    <a:pt x="135" y="176"/>
                    <a:pt x="135" y="176"/>
                  </a:cubicBezTo>
                  <a:cubicBezTo>
                    <a:pt x="234" y="18"/>
                    <a:pt x="234" y="18"/>
                    <a:pt x="234" y="18"/>
                  </a:cubicBezTo>
                  <a:cubicBezTo>
                    <a:pt x="228" y="14"/>
                    <a:pt x="228" y="14"/>
                    <a:pt x="228" y="14"/>
                  </a:cubicBezTo>
                  <a:cubicBezTo>
                    <a:pt x="228" y="14"/>
                    <a:pt x="125" y="161"/>
                    <a:pt x="119" y="167"/>
                  </a:cubicBezTo>
                  <a:cubicBezTo>
                    <a:pt x="114" y="173"/>
                    <a:pt x="113" y="165"/>
                    <a:pt x="113" y="165"/>
                  </a:cubicBezTo>
                  <a:cubicBezTo>
                    <a:pt x="213" y="5"/>
                    <a:pt x="213" y="5"/>
                    <a:pt x="213" y="5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15" y="130"/>
                    <a:pt x="86" y="171"/>
                  </a:cubicBezTo>
                  <a:cubicBezTo>
                    <a:pt x="58" y="212"/>
                    <a:pt x="74" y="228"/>
                    <a:pt x="76" y="247"/>
                  </a:cubicBezTo>
                  <a:cubicBezTo>
                    <a:pt x="78" y="266"/>
                    <a:pt x="54" y="297"/>
                    <a:pt x="54" y="297"/>
                  </a:cubicBezTo>
                  <a:cubicBezTo>
                    <a:pt x="54" y="297"/>
                    <a:pt x="32" y="327"/>
                    <a:pt x="0" y="37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5221288" y="4214813"/>
              <a:ext cx="787400" cy="820738"/>
            </a:xfrm>
            <a:custGeom>
              <a:avLst/>
              <a:gdLst>
                <a:gd name="T0" fmla="*/ 119 w 195"/>
                <a:gd name="T1" fmla="*/ 0 h 203"/>
                <a:gd name="T2" fmla="*/ 71 w 195"/>
                <a:gd name="T3" fmla="*/ 58 h 203"/>
                <a:gd name="T4" fmla="*/ 48 w 195"/>
                <a:gd name="T5" fmla="*/ 174 h 203"/>
                <a:gd name="T6" fmla="*/ 144 w 195"/>
                <a:gd name="T7" fmla="*/ 105 h 203"/>
                <a:gd name="T8" fmla="*/ 195 w 195"/>
                <a:gd name="T9" fmla="*/ 0 h 203"/>
                <a:gd name="T10" fmla="*/ 119 w 195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5" h="203">
                  <a:moveTo>
                    <a:pt x="119" y="0"/>
                  </a:moveTo>
                  <a:cubicBezTo>
                    <a:pt x="102" y="22"/>
                    <a:pt x="85" y="42"/>
                    <a:pt x="71" y="58"/>
                  </a:cubicBezTo>
                  <a:cubicBezTo>
                    <a:pt x="0" y="140"/>
                    <a:pt x="41" y="169"/>
                    <a:pt x="48" y="174"/>
                  </a:cubicBezTo>
                  <a:cubicBezTo>
                    <a:pt x="55" y="179"/>
                    <a:pt x="99" y="203"/>
                    <a:pt x="144" y="105"/>
                  </a:cubicBezTo>
                  <a:cubicBezTo>
                    <a:pt x="157" y="76"/>
                    <a:pt x="175" y="39"/>
                    <a:pt x="195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5540375" y="2168525"/>
              <a:ext cx="904875" cy="901700"/>
            </a:xfrm>
            <a:prstGeom prst="ellipse">
              <a:avLst/>
            </a:prstGeom>
            <a:noFill/>
            <a:ln w="28575" cap="flat">
              <a:solidFill>
                <a:srgbClr val="B2B2B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718175" y="2419350"/>
              <a:ext cx="554038" cy="266700"/>
            </a:xfrm>
            <a:custGeom>
              <a:avLst/>
              <a:gdLst>
                <a:gd name="T0" fmla="*/ 137 w 137"/>
                <a:gd name="T1" fmla="*/ 66 h 66"/>
                <a:gd name="T2" fmla="*/ 68 w 137"/>
                <a:gd name="T3" fmla="*/ 0 h 66"/>
                <a:gd name="T4" fmla="*/ 0 w 137"/>
                <a:gd name="T5" fmla="*/ 66 h 66"/>
                <a:gd name="T6" fmla="*/ 137 w 137"/>
                <a:gd name="T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6">
                  <a:moveTo>
                    <a:pt x="137" y="66"/>
                  </a:moveTo>
                  <a:cubicBezTo>
                    <a:pt x="136" y="29"/>
                    <a:pt x="105" y="0"/>
                    <a:pt x="68" y="0"/>
                  </a:cubicBezTo>
                  <a:cubicBezTo>
                    <a:pt x="31" y="0"/>
                    <a:pt x="1" y="29"/>
                    <a:pt x="0" y="66"/>
                  </a:cubicBezTo>
                  <a:lnTo>
                    <a:pt x="137" y="66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961063" y="2370138"/>
              <a:ext cx="63500" cy="28575"/>
            </a:xfrm>
            <a:custGeom>
              <a:avLst/>
              <a:gdLst>
                <a:gd name="T0" fmla="*/ 16 w 16"/>
                <a:gd name="T1" fmla="*/ 7 h 7"/>
                <a:gd name="T2" fmla="*/ 8 w 16"/>
                <a:gd name="T3" fmla="*/ 0 h 7"/>
                <a:gd name="T4" fmla="*/ 0 w 16"/>
                <a:gd name="T5" fmla="*/ 7 h 7"/>
                <a:gd name="T6" fmla="*/ 16 w 16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16" y="7"/>
                  </a:move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1" y="3"/>
                    <a:pt x="0" y="7"/>
                  </a:cubicBezTo>
                  <a:lnTo>
                    <a:pt x="16" y="7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5640388" y="2709863"/>
              <a:ext cx="708025" cy="52388"/>
            </a:xfrm>
            <a:custGeom>
              <a:avLst/>
              <a:gdLst>
                <a:gd name="T0" fmla="*/ 175 w 175"/>
                <a:gd name="T1" fmla="*/ 0 h 13"/>
                <a:gd name="T2" fmla="*/ 0 w 175"/>
                <a:gd name="T3" fmla="*/ 0 h 13"/>
                <a:gd name="T4" fmla="*/ 5 w 175"/>
                <a:gd name="T5" fmla="*/ 3 h 13"/>
                <a:gd name="T6" fmla="*/ 5 w 175"/>
                <a:gd name="T7" fmla="*/ 3 h 13"/>
                <a:gd name="T8" fmla="*/ 33 w 175"/>
                <a:gd name="T9" fmla="*/ 9 h 13"/>
                <a:gd name="T10" fmla="*/ 33 w 175"/>
                <a:gd name="T11" fmla="*/ 9 h 13"/>
                <a:gd name="T12" fmla="*/ 87 w 175"/>
                <a:gd name="T13" fmla="*/ 13 h 13"/>
                <a:gd name="T14" fmla="*/ 142 w 175"/>
                <a:gd name="T15" fmla="*/ 9 h 13"/>
                <a:gd name="T16" fmla="*/ 142 w 175"/>
                <a:gd name="T17" fmla="*/ 9 h 13"/>
                <a:gd name="T18" fmla="*/ 166 w 175"/>
                <a:gd name="T19" fmla="*/ 3 h 13"/>
                <a:gd name="T20" fmla="*/ 171 w 175"/>
                <a:gd name="T21" fmla="*/ 2 h 13"/>
                <a:gd name="T22" fmla="*/ 171 w 175"/>
                <a:gd name="T23" fmla="*/ 2 h 13"/>
                <a:gd name="T24" fmla="*/ 171 w 175"/>
                <a:gd name="T25" fmla="*/ 2 h 13"/>
                <a:gd name="T26" fmla="*/ 175 w 175"/>
                <a:gd name="T2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13">
                  <a:moveTo>
                    <a:pt x="1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9" y="12"/>
                    <a:pt x="61" y="13"/>
                    <a:pt x="87" y="13"/>
                  </a:cubicBezTo>
                  <a:cubicBezTo>
                    <a:pt x="114" y="13"/>
                    <a:pt x="136" y="12"/>
                    <a:pt x="142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66" y="3"/>
                    <a:pt x="166" y="3"/>
                    <a:pt x="166" y="3"/>
                  </a:cubicBezTo>
                  <a:cubicBezTo>
                    <a:pt x="168" y="3"/>
                    <a:pt x="169" y="3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3" y="2"/>
                    <a:pt x="174" y="1"/>
                    <a:pt x="175" y="0"/>
                  </a:cubicBez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4913313" y="3582988"/>
              <a:ext cx="2171700" cy="12700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2" name="Rectangle 41"/>
            <p:cNvSpPr>
              <a:spLocks noChangeArrowheads="1"/>
            </p:cNvSpPr>
            <p:nvPr/>
          </p:nvSpPr>
          <p:spPr bwMode="auto">
            <a:xfrm>
              <a:off x="4913313" y="4214813"/>
              <a:ext cx="2171700" cy="15875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4997450" y="3660775"/>
              <a:ext cx="130175" cy="342900"/>
            </a:xfrm>
            <a:custGeom>
              <a:avLst/>
              <a:gdLst>
                <a:gd name="T0" fmla="*/ 46 w 82"/>
                <a:gd name="T1" fmla="*/ 13 h 216"/>
                <a:gd name="T2" fmla="*/ 46 w 82"/>
                <a:gd name="T3" fmla="*/ 181 h 216"/>
                <a:gd name="T4" fmla="*/ 72 w 82"/>
                <a:gd name="T5" fmla="*/ 181 h 216"/>
                <a:gd name="T6" fmla="*/ 72 w 82"/>
                <a:gd name="T7" fmla="*/ 183 h 216"/>
                <a:gd name="T8" fmla="*/ 82 w 82"/>
                <a:gd name="T9" fmla="*/ 196 h 216"/>
                <a:gd name="T10" fmla="*/ 82 w 82"/>
                <a:gd name="T11" fmla="*/ 216 h 216"/>
                <a:gd name="T12" fmla="*/ 13 w 82"/>
                <a:gd name="T13" fmla="*/ 216 h 216"/>
                <a:gd name="T14" fmla="*/ 0 w 82"/>
                <a:gd name="T15" fmla="*/ 203 h 216"/>
                <a:gd name="T16" fmla="*/ 0 w 82"/>
                <a:gd name="T17" fmla="*/ 203 h 216"/>
                <a:gd name="T18" fmla="*/ 0 w 82"/>
                <a:gd name="T19" fmla="*/ 0 h 216"/>
                <a:gd name="T20" fmla="*/ 34 w 82"/>
                <a:gd name="T21" fmla="*/ 0 h 216"/>
                <a:gd name="T22" fmla="*/ 34 w 82"/>
                <a:gd name="T23" fmla="*/ 0 h 216"/>
                <a:gd name="T24" fmla="*/ 46 w 82"/>
                <a:gd name="T25" fmla="*/ 13 h 216"/>
                <a:gd name="T26" fmla="*/ 6 w 82"/>
                <a:gd name="T27" fmla="*/ 198 h 216"/>
                <a:gd name="T28" fmla="*/ 67 w 82"/>
                <a:gd name="T29" fmla="*/ 198 h 216"/>
                <a:gd name="T30" fmla="*/ 67 w 82"/>
                <a:gd name="T31" fmla="*/ 186 h 216"/>
                <a:gd name="T32" fmla="*/ 28 w 82"/>
                <a:gd name="T33" fmla="*/ 186 h 216"/>
                <a:gd name="T34" fmla="*/ 28 w 82"/>
                <a:gd name="T35" fmla="*/ 5 h 216"/>
                <a:gd name="T36" fmla="*/ 6 w 82"/>
                <a:gd name="T37" fmla="*/ 5 h 216"/>
                <a:gd name="T38" fmla="*/ 6 w 82"/>
                <a:gd name="T39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" h="216">
                  <a:moveTo>
                    <a:pt x="46" y="13"/>
                  </a:moveTo>
                  <a:lnTo>
                    <a:pt x="46" y="181"/>
                  </a:lnTo>
                  <a:lnTo>
                    <a:pt x="72" y="181"/>
                  </a:lnTo>
                  <a:lnTo>
                    <a:pt x="72" y="183"/>
                  </a:lnTo>
                  <a:lnTo>
                    <a:pt x="82" y="196"/>
                  </a:lnTo>
                  <a:lnTo>
                    <a:pt x="82" y="216"/>
                  </a:lnTo>
                  <a:lnTo>
                    <a:pt x="13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46" y="13"/>
                  </a:lnTo>
                  <a:close/>
                  <a:moveTo>
                    <a:pt x="6" y="198"/>
                  </a:moveTo>
                  <a:lnTo>
                    <a:pt x="67" y="198"/>
                  </a:lnTo>
                  <a:lnTo>
                    <a:pt x="67" y="186"/>
                  </a:lnTo>
                  <a:lnTo>
                    <a:pt x="28" y="186"/>
                  </a:lnTo>
                  <a:lnTo>
                    <a:pt x="28" y="5"/>
                  </a:lnTo>
                  <a:lnTo>
                    <a:pt x="6" y="5"/>
                  </a:lnTo>
                  <a:lnTo>
                    <a:pt x="6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5256213" y="3660775"/>
              <a:ext cx="130175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4 w 32"/>
                <a:gd name="T13" fmla="*/ 0 h 85"/>
                <a:gd name="T14" fmla="*/ 22 w 32"/>
                <a:gd name="T15" fmla="*/ 1 h 85"/>
                <a:gd name="T16" fmla="*/ 25 w 32"/>
                <a:gd name="T17" fmla="*/ 3 h 85"/>
                <a:gd name="T18" fmla="*/ 27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9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6 w 32"/>
                <a:gd name="T43" fmla="*/ 9 h 85"/>
                <a:gd name="T44" fmla="*/ 21 w 32"/>
                <a:gd name="T45" fmla="*/ 3 h 85"/>
                <a:gd name="T46" fmla="*/ 14 w 32"/>
                <a:gd name="T47" fmla="*/ 2 h 85"/>
                <a:gd name="T48" fmla="*/ 6 w 32"/>
                <a:gd name="T49" fmla="*/ 3 h 85"/>
                <a:gd name="T50" fmla="*/ 2 w 32"/>
                <a:gd name="T51" fmla="*/ 9 h 85"/>
                <a:gd name="T52" fmla="*/ 2 w 32"/>
                <a:gd name="T53" fmla="*/ 71 h 85"/>
                <a:gd name="T54" fmla="*/ 6 w 32"/>
                <a:gd name="T55" fmla="*/ 77 h 85"/>
                <a:gd name="T56" fmla="*/ 14 w 32"/>
                <a:gd name="T57" fmla="*/ 78 h 85"/>
                <a:gd name="T58" fmla="*/ 21 w 32"/>
                <a:gd name="T59" fmla="*/ 77 h 85"/>
                <a:gd name="T60" fmla="*/ 26 w 32"/>
                <a:gd name="T61" fmla="*/ 71 h 85"/>
                <a:gd name="T62" fmla="*/ 26 w 32"/>
                <a:gd name="T63" fmla="*/ 9 h 85"/>
                <a:gd name="T64" fmla="*/ 16 w 32"/>
                <a:gd name="T65" fmla="*/ 71 h 85"/>
                <a:gd name="T66" fmla="*/ 14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4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8" y="0"/>
                    <a:pt x="9" y="0"/>
                  </a:cubicBezTo>
                  <a:cubicBezTo>
                    <a:pt x="10" y="0"/>
                    <a:pt x="12" y="0"/>
                    <a:pt x="14" y="0"/>
                  </a:cubicBezTo>
                  <a:cubicBezTo>
                    <a:pt x="17" y="0"/>
                    <a:pt x="20" y="0"/>
                    <a:pt x="22" y="1"/>
                  </a:cubicBezTo>
                  <a:cubicBezTo>
                    <a:pt x="23" y="2"/>
                    <a:pt x="24" y="2"/>
                    <a:pt x="25" y="3"/>
                  </a:cubicBezTo>
                  <a:cubicBezTo>
                    <a:pt x="26" y="3"/>
                    <a:pt x="26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5" y="84"/>
                    <a:pt x="23" y="84"/>
                  </a:cubicBezTo>
                  <a:cubicBezTo>
                    <a:pt x="22" y="84"/>
                    <a:pt x="20" y="85"/>
                    <a:pt x="19" y="85"/>
                  </a:cubicBezTo>
                  <a:cubicBezTo>
                    <a:pt x="15" y="85"/>
                    <a:pt x="13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6" y="9"/>
                  </a:moveTo>
                  <a:cubicBezTo>
                    <a:pt x="26" y="6"/>
                    <a:pt x="24" y="4"/>
                    <a:pt x="21" y="3"/>
                  </a:cubicBezTo>
                  <a:cubicBezTo>
                    <a:pt x="19" y="2"/>
                    <a:pt x="17" y="2"/>
                    <a:pt x="14" y="2"/>
                  </a:cubicBezTo>
                  <a:cubicBezTo>
                    <a:pt x="11" y="2"/>
                    <a:pt x="8" y="2"/>
                    <a:pt x="6" y="3"/>
                  </a:cubicBezTo>
                  <a:cubicBezTo>
                    <a:pt x="3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3" y="76"/>
                    <a:pt x="6" y="77"/>
                  </a:cubicBezTo>
                  <a:cubicBezTo>
                    <a:pt x="8" y="78"/>
                    <a:pt x="11" y="78"/>
                    <a:pt x="14" y="78"/>
                  </a:cubicBezTo>
                  <a:cubicBezTo>
                    <a:pt x="17" y="78"/>
                    <a:pt x="19" y="78"/>
                    <a:pt x="21" y="77"/>
                  </a:cubicBezTo>
                  <a:cubicBezTo>
                    <a:pt x="24" y="75"/>
                    <a:pt x="26" y="74"/>
                    <a:pt x="26" y="71"/>
                  </a:cubicBezTo>
                  <a:lnTo>
                    <a:pt x="26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4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4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5519738" y="3660775"/>
              <a:ext cx="133350" cy="342900"/>
            </a:xfrm>
            <a:custGeom>
              <a:avLst/>
              <a:gdLst>
                <a:gd name="T0" fmla="*/ 18 w 33"/>
                <a:gd name="T1" fmla="*/ 18 h 85"/>
                <a:gd name="T2" fmla="*/ 18 w 33"/>
                <a:gd name="T3" fmla="*/ 64 h 85"/>
                <a:gd name="T4" fmla="*/ 28 w 33"/>
                <a:gd name="T5" fmla="*/ 64 h 85"/>
                <a:gd name="T6" fmla="*/ 28 w 33"/>
                <a:gd name="T7" fmla="*/ 65 h 85"/>
                <a:gd name="T8" fmla="*/ 33 w 33"/>
                <a:gd name="T9" fmla="*/ 69 h 85"/>
                <a:gd name="T10" fmla="*/ 33 w 33"/>
                <a:gd name="T11" fmla="*/ 76 h 85"/>
                <a:gd name="T12" fmla="*/ 27 w 33"/>
                <a:gd name="T13" fmla="*/ 83 h 85"/>
                <a:gd name="T14" fmla="*/ 24 w 33"/>
                <a:gd name="T15" fmla="*/ 84 h 85"/>
                <a:gd name="T16" fmla="*/ 19 w 33"/>
                <a:gd name="T17" fmla="*/ 85 h 85"/>
                <a:gd name="T18" fmla="*/ 11 w 33"/>
                <a:gd name="T19" fmla="*/ 83 h 85"/>
                <a:gd name="T20" fmla="*/ 11 w 33"/>
                <a:gd name="T21" fmla="*/ 83 h 85"/>
                <a:gd name="T22" fmla="*/ 9 w 33"/>
                <a:gd name="T23" fmla="*/ 82 h 85"/>
                <a:gd name="T24" fmla="*/ 7 w 33"/>
                <a:gd name="T25" fmla="*/ 81 h 85"/>
                <a:gd name="T26" fmla="*/ 4 w 33"/>
                <a:gd name="T27" fmla="*/ 78 h 85"/>
                <a:gd name="T28" fmla="*/ 0 w 33"/>
                <a:gd name="T29" fmla="*/ 71 h 85"/>
                <a:gd name="T30" fmla="*/ 0 w 33"/>
                <a:gd name="T31" fmla="*/ 9 h 85"/>
                <a:gd name="T32" fmla="*/ 2 w 33"/>
                <a:gd name="T33" fmla="*/ 4 h 85"/>
                <a:gd name="T34" fmla="*/ 6 w 33"/>
                <a:gd name="T35" fmla="*/ 1 h 85"/>
                <a:gd name="T36" fmla="*/ 9 w 33"/>
                <a:gd name="T37" fmla="*/ 0 h 85"/>
                <a:gd name="T38" fmla="*/ 14 w 33"/>
                <a:gd name="T39" fmla="*/ 0 h 85"/>
                <a:gd name="T40" fmla="*/ 23 w 33"/>
                <a:gd name="T41" fmla="*/ 1 h 85"/>
                <a:gd name="T42" fmla="*/ 25 w 33"/>
                <a:gd name="T43" fmla="*/ 3 h 85"/>
                <a:gd name="T44" fmla="*/ 27 w 33"/>
                <a:gd name="T45" fmla="*/ 5 h 85"/>
                <a:gd name="T46" fmla="*/ 30 w 33"/>
                <a:gd name="T47" fmla="*/ 8 h 85"/>
                <a:gd name="T48" fmla="*/ 33 w 33"/>
                <a:gd name="T49" fmla="*/ 14 h 85"/>
                <a:gd name="T50" fmla="*/ 33 w 33"/>
                <a:gd name="T51" fmla="*/ 20 h 85"/>
                <a:gd name="T52" fmla="*/ 20 w 33"/>
                <a:gd name="T53" fmla="*/ 20 h 85"/>
                <a:gd name="T54" fmla="*/ 18 w 33"/>
                <a:gd name="T55" fmla="*/ 18 h 85"/>
                <a:gd name="T56" fmla="*/ 26 w 33"/>
                <a:gd name="T57" fmla="*/ 66 h 85"/>
                <a:gd name="T58" fmla="*/ 17 w 33"/>
                <a:gd name="T59" fmla="*/ 66 h 85"/>
                <a:gd name="T60" fmla="*/ 17 w 33"/>
                <a:gd name="T61" fmla="*/ 71 h 85"/>
                <a:gd name="T62" fmla="*/ 14 w 33"/>
                <a:gd name="T63" fmla="*/ 73 h 85"/>
                <a:gd name="T64" fmla="*/ 12 w 33"/>
                <a:gd name="T65" fmla="*/ 71 h 85"/>
                <a:gd name="T66" fmla="*/ 12 w 33"/>
                <a:gd name="T67" fmla="*/ 9 h 85"/>
                <a:gd name="T68" fmla="*/ 14 w 33"/>
                <a:gd name="T69" fmla="*/ 6 h 85"/>
                <a:gd name="T70" fmla="*/ 17 w 33"/>
                <a:gd name="T71" fmla="*/ 9 h 85"/>
                <a:gd name="T72" fmla="*/ 17 w 33"/>
                <a:gd name="T73" fmla="*/ 14 h 85"/>
                <a:gd name="T74" fmla="*/ 26 w 33"/>
                <a:gd name="T75" fmla="*/ 14 h 85"/>
                <a:gd name="T76" fmla="*/ 26 w 33"/>
                <a:gd name="T77" fmla="*/ 9 h 85"/>
                <a:gd name="T78" fmla="*/ 22 w 33"/>
                <a:gd name="T79" fmla="*/ 3 h 85"/>
                <a:gd name="T80" fmla="*/ 14 w 33"/>
                <a:gd name="T81" fmla="*/ 2 h 85"/>
                <a:gd name="T82" fmla="*/ 6 w 33"/>
                <a:gd name="T83" fmla="*/ 3 h 85"/>
                <a:gd name="T84" fmla="*/ 2 w 33"/>
                <a:gd name="T85" fmla="*/ 9 h 85"/>
                <a:gd name="T86" fmla="*/ 2 w 33"/>
                <a:gd name="T87" fmla="*/ 71 h 85"/>
                <a:gd name="T88" fmla="*/ 6 w 33"/>
                <a:gd name="T89" fmla="*/ 77 h 85"/>
                <a:gd name="T90" fmla="*/ 14 w 33"/>
                <a:gd name="T91" fmla="*/ 78 h 85"/>
                <a:gd name="T92" fmla="*/ 22 w 33"/>
                <a:gd name="T93" fmla="*/ 77 h 85"/>
                <a:gd name="T94" fmla="*/ 26 w 33"/>
                <a:gd name="T95" fmla="*/ 71 h 85"/>
                <a:gd name="T96" fmla="*/ 26 w 33"/>
                <a:gd name="T9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85">
                  <a:moveTo>
                    <a:pt x="18" y="18"/>
                  </a:moveTo>
                  <a:cubicBezTo>
                    <a:pt x="18" y="64"/>
                    <a:pt x="18" y="64"/>
                    <a:pt x="1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3" y="79"/>
                    <a:pt x="31" y="82"/>
                    <a:pt x="27" y="83"/>
                  </a:cubicBezTo>
                  <a:cubicBezTo>
                    <a:pt x="26" y="84"/>
                    <a:pt x="25" y="84"/>
                    <a:pt x="24" y="84"/>
                  </a:cubicBezTo>
                  <a:cubicBezTo>
                    <a:pt x="22" y="84"/>
                    <a:pt x="21" y="85"/>
                    <a:pt x="19" y="85"/>
                  </a:cubicBezTo>
                  <a:cubicBezTo>
                    <a:pt x="16" y="85"/>
                    <a:pt x="13" y="84"/>
                    <a:pt x="11" y="83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3"/>
                    <a:pt x="9" y="82"/>
                    <a:pt x="9" y="82"/>
                  </a:cubicBezTo>
                  <a:cubicBezTo>
                    <a:pt x="8" y="82"/>
                    <a:pt x="8" y="81"/>
                    <a:pt x="7" y="81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2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18" y="18"/>
                  </a:lnTo>
                  <a:close/>
                  <a:moveTo>
                    <a:pt x="26" y="66"/>
                  </a:moveTo>
                  <a:cubicBezTo>
                    <a:pt x="17" y="66"/>
                    <a:pt x="17" y="66"/>
                    <a:pt x="17" y="66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3"/>
                    <a:pt x="16" y="73"/>
                    <a:pt x="14" y="73"/>
                  </a:cubicBezTo>
                  <a:cubicBezTo>
                    <a:pt x="13" y="73"/>
                    <a:pt x="12" y="73"/>
                    <a:pt x="12" y="7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4" y="76"/>
                    <a:pt x="6" y="77"/>
                  </a:cubicBezTo>
                  <a:cubicBezTo>
                    <a:pt x="9" y="78"/>
                    <a:pt x="11" y="78"/>
                    <a:pt x="14" y="78"/>
                  </a:cubicBezTo>
                  <a:cubicBezTo>
                    <a:pt x="17" y="78"/>
                    <a:pt x="20" y="78"/>
                    <a:pt x="22" y="77"/>
                  </a:cubicBezTo>
                  <a:cubicBezTo>
                    <a:pt x="25" y="75"/>
                    <a:pt x="26" y="74"/>
                    <a:pt x="26" y="71"/>
                  </a:cubicBezTo>
                  <a:lnTo>
                    <a:pt x="26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5783263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9 h 85"/>
                <a:gd name="T8" fmla="*/ 2 w 33"/>
                <a:gd name="T9" fmla="*/ 4 h 85"/>
                <a:gd name="T10" fmla="*/ 6 w 33"/>
                <a:gd name="T11" fmla="*/ 1 h 85"/>
                <a:gd name="T12" fmla="*/ 9 w 33"/>
                <a:gd name="T13" fmla="*/ 0 h 85"/>
                <a:gd name="T14" fmla="*/ 14 w 33"/>
                <a:gd name="T15" fmla="*/ 0 h 85"/>
                <a:gd name="T16" fmla="*/ 23 w 33"/>
                <a:gd name="T17" fmla="*/ 1 h 85"/>
                <a:gd name="T18" fmla="*/ 25 w 33"/>
                <a:gd name="T19" fmla="*/ 3 h 85"/>
                <a:gd name="T20" fmla="*/ 27 w 33"/>
                <a:gd name="T21" fmla="*/ 5 h 85"/>
                <a:gd name="T22" fmla="*/ 30 w 33"/>
                <a:gd name="T23" fmla="*/ 8 h 85"/>
                <a:gd name="T24" fmla="*/ 30 w 33"/>
                <a:gd name="T25" fmla="*/ 8 h 85"/>
                <a:gd name="T26" fmla="*/ 30 w 33"/>
                <a:gd name="T27" fmla="*/ 8 h 85"/>
                <a:gd name="T28" fmla="*/ 30 w 33"/>
                <a:gd name="T29" fmla="*/ 8 h 85"/>
                <a:gd name="T30" fmla="*/ 33 w 33"/>
                <a:gd name="T31" fmla="*/ 14 h 85"/>
                <a:gd name="T32" fmla="*/ 33 w 33"/>
                <a:gd name="T33" fmla="*/ 85 h 85"/>
                <a:gd name="T34" fmla="*/ 20 w 33"/>
                <a:gd name="T35" fmla="*/ 85 h 85"/>
                <a:gd name="T36" fmla="*/ 18 w 33"/>
                <a:gd name="T37" fmla="*/ 83 h 85"/>
                <a:gd name="T38" fmla="*/ 18 w 33"/>
                <a:gd name="T39" fmla="*/ 85 h 85"/>
                <a:gd name="T40" fmla="*/ 5 w 33"/>
                <a:gd name="T41" fmla="*/ 85 h 85"/>
                <a:gd name="T42" fmla="*/ 17 w 33"/>
                <a:gd name="T43" fmla="*/ 78 h 85"/>
                <a:gd name="T44" fmla="*/ 26 w 33"/>
                <a:gd name="T45" fmla="*/ 78 h 85"/>
                <a:gd name="T46" fmla="*/ 26 w 33"/>
                <a:gd name="T47" fmla="*/ 9 h 85"/>
                <a:gd name="T48" fmla="*/ 22 w 33"/>
                <a:gd name="T49" fmla="*/ 3 h 85"/>
                <a:gd name="T50" fmla="*/ 14 w 33"/>
                <a:gd name="T51" fmla="*/ 2 h 85"/>
                <a:gd name="T52" fmla="*/ 6 w 33"/>
                <a:gd name="T53" fmla="*/ 3 h 85"/>
                <a:gd name="T54" fmla="*/ 2 w 33"/>
                <a:gd name="T55" fmla="*/ 9 h 85"/>
                <a:gd name="T56" fmla="*/ 2 w 33"/>
                <a:gd name="T57" fmla="*/ 78 h 85"/>
                <a:gd name="T58" fmla="*/ 12 w 33"/>
                <a:gd name="T59" fmla="*/ 78 h 85"/>
                <a:gd name="T60" fmla="*/ 12 w 33"/>
                <a:gd name="T61" fmla="*/ 71 h 85"/>
                <a:gd name="T62" fmla="*/ 17 w 33"/>
                <a:gd name="T63" fmla="*/ 71 h 85"/>
                <a:gd name="T64" fmla="*/ 17 w 33"/>
                <a:gd name="T65" fmla="*/ 78 h 85"/>
                <a:gd name="T66" fmla="*/ 17 w 33"/>
                <a:gd name="T67" fmla="*/ 66 h 85"/>
                <a:gd name="T68" fmla="*/ 12 w 33"/>
                <a:gd name="T69" fmla="*/ 66 h 85"/>
                <a:gd name="T70" fmla="*/ 12 w 33"/>
                <a:gd name="T71" fmla="*/ 9 h 85"/>
                <a:gd name="T72" fmla="*/ 14 w 33"/>
                <a:gd name="T73" fmla="*/ 6 h 85"/>
                <a:gd name="T74" fmla="*/ 17 w 33"/>
                <a:gd name="T75" fmla="*/ 9 h 85"/>
                <a:gd name="T76" fmla="*/ 17 w 33"/>
                <a:gd name="T7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7" y="71"/>
                    <a:pt x="17" y="71"/>
                    <a:pt x="17" y="71"/>
                  </a:cubicBezTo>
                  <a:lnTo>
                    <a:pt x="17" y="78"/>
                  </a:lnTo>
                  <a:close/>
                  <a:moveTo>
                    <a:pt x="17" y="66"/>
                  </a:moveTo>
                  <a:cubicBezTo>
                    <a:pt x="12" y="66"/>
                    <a:pt x="12" y="66"/>
                    <a:pt x="12" y="66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6049963" y="3660775"/>
              <a:ext cx="128588" cy="342900"/>
            </a:xfrm>
            <a:custGeom>
              <a:avLst/>
              <a:gdLst>
                <a:gd name="T0" fmla="*/ 5 w 32"/>
                <a:gd name="T1" fmla="*/ 85 h 85"/>
                <a:gd name="T2" fmla="*/ 0 w 32"/>
                <a:gd name="T3" fmla="*/ 80 h 85"/>
                <a:gd name="T4" fmla="*/ 0 w 32"/>
                <a:gd name="T5" fmla="*/ 80 h 85"/>
                <a:gd name="T6" fmla="*/ 0 w 32"/>
                <a:gd name="T7" fmla="*/ 0 h 85"/>
                <a:gd name="T8" fmla="*/ 13 w 32"/>
                <a:gd name="T9" fmla="*/ 0 h 85"/>
                <a:gd name="T10" fmla="*/ 13 w 32"/>
                <a:gd name="T11" fmla="*/ 0 h 85"/>
                <a:gd name="T12" fmla="*/ 14 w 32"/>
                <a:gd name="T13" fmla="*/ 1 h 85"/>
                <a:gd name="T14" fmla="*/ 14 w 32"/>
                <a:gd name="T15" fmla="*/ 0 h 85"/>
                <a:gd name="T16" fmla="*/ 28 w 32"/>
                <a:gd name="T17" fmla="*/ 0 h 85"/>
                <a:gd name="T18" fmla="*/ 28 w 32"/>
                <a:gd name="T19" fmla="*/ 0 h 85"/>
                <a:gd name="T20" fmla="*/ 32 w 32"/>
                <a:gd name="T21" fmla="*/ 5 h 85"/>
                <a:gd name="T22" fmla="*/ 32 w 32"/>
                <a:gd name="T23" fmla="*/ 76 h 85"/>
                <a:gd name="T24" fmla="*/ 31 w 32"/>
                <a:gd name="T25" fmla="*/ 79 h 85"/>
                <a:gd name="T26" fmla="*/ 29 w 32"/>
                <a:gd name="T27" fmla="*/ 82 h 85"/>
                <a:gd name="T28" fmla="*/ 27 w 32"/>
                <a:gd name="T29" fmla="*/ 84 h 85"/>
                <a:gd name="T30" fmla="*/ 23 w 32"/>
                <a:gd name="T31" fmla="*/ 85 h 85"/>
                <a:gd name="T32" fmla="*/ 5 w 32"/>
                <a:gd name="T33" fmla="*/ 85 h 85"/>
                <a:gd name="T34" fmla="*/ 26 w 32"/>
                <a:gd name="T35" fmla="*/ 2 h 85"/>
                <a:gd name="T36" fmla="*/ 16 w 32"/>
                <a:gd name="T37" fmla="*/ 2 h 85"/>
                <a:gd name="T38" fmla="*/ 16 w 32"/>
                <a:gd name="T39" fmla="*/ 71 h 85"/>
                <a:gd name="T40" fmla="*/ 14 w 32"/>
                <a:gd name="T41" fmla="*/ 73 h 85"/>
                <a:gd name="T42" fmla="*/ 11 w 32"/>
                <a:gd name="T43" fmla="*/ 73 h 85"/>
                <a:gd name="T44" fmla="*/ 11 w 32"/>
                <a:gd name="T45" fmla="*/ 2 h 85"/>
                <a:gd name="T46" fmla="*/ 2 w 32"/>
                <a:gd name="T47" fmla="*/ 2 h 85"/>
                <a:gd name="T48" fmla="*/ 2 w 32"/>
                <a:gd name="T49" fmla="*/ 78 h 85"/>
                <a:gd name="T50" fmla="*/ 18 w 32"/>
                <a:gd name="T51" fmla="*/ 78 h 85"/>
                <a:gd name="T52" fmla="*/ 24 w 32"/>
                <a:gd name="T53" fmla="*/ 76 h 85"/>
                <a:gd name="T54" fmla="*/ 26 w 32"/>
                <a:gd name="T55" fmla="*/ 71 h 85"/>
                <a:gd name="T56" fmla="*/ 26 w 32"/>
                <a:gd name="T57" fmla="*/ 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" h="85">
                  <a:moveTo>
                    <a:pt x="5" y="85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7"/>
                    <a:pt x="32" y="78"/>
                    <a:pt x="31" y="79"/>
                  </a:cubicBezTo>
                  <a:cubicBezTo>
                    <a:pt x="31" y="80"/>
                    <a:pt x="30" y="81"/>
                    <a:pt x="29" y="82"/>
                  </a:cubicBezTo>
                  <a:cubicBezTo>
                    <a:pt x="29" y="83"/>
                    <a:pt x="28" y="83"/>
                    <a:pt x="27" y="84"/>
                  </a:cubicBezTo>
                  <a:cubicBezTo>
                    <a:pt x="26" y="84"/>
                    <a:pt x="24" y="85"/>
                    <a:pt x="23" y="85"/>
                  </a:cubicBezTo>
                  <a:lnTo>
                    <a:pt x="5" y="85"/>
                  </a:lnTo>
                  <a:close/>
                  <a:moveTo>
                    <a:pt x="26" y="2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6" y="73"/>
                    <a:pt x="15" y="73"/>
                    <a:pt x="14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20" y="78"/>
                    <a:pt x="22" y="77"/>
                    <a:pt x="24" y="76"/>
                  </a:cubicBezTo>
                  <a:cubicBezTo>
                    <a:pt x="25" y="75"/>
                    <a:pt x="26" y="73"/>
                    <a:pt x="26" y="71"/>
                  </a:cubicBezTo>
                  <a:lnTo>
                    <a:pt x="26" y="2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8" name="Freeform 47"/>
            <p:cNvSpPr>
              <a:spLocks noEditPoints="1"/>
            </p:cNvSpPr>
            <p:nvPr/>
          </p:nvSpPr>
          <p:spPr bwMode="auto">
            <a:xfrm>
              <a:off x="6316663" y="3660775"/>
              <a:ext cx="128588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3 w 32"/>
                <a:gd name="T13" fmla="*/ 0 h 85"/>
                <a:gd name="T14" fmla="*/ 22 w 32"/>
                <a:gd name="T15" fmla="*/ 1 h 85"/>
                <a:gd name="T16" fmla="*/ 24 w 32"/>
                <a:gd name="T17" fmla="*/ 3 h 85"/>
                <a:gd name="T18" fmla="*/ 26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8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5 w 32"/>
                <a:gd name="T43" fmla="*/ 9 h 85"/>
                <a:gd name="T44" fmla="*/ 21 w 32"/>
                <a:gd name="T45" fmla="*/ 3 h 85"/>
                <a:gd name="T46" fmla="*/ 13 w 32"/>
                <a:gd name="T47" fmla="*/ 2 h 85"/>
                <a:gd name="T48" fmla="*/ 6 w 32"/>
                <a:gd name="T49" fmla="*/ 3 h 85"/>
                <a:gd name="T50" fmla="*/ 1 w 32"/>
                <a:gd name="T51" fmla="*/ 9 h 85"/>
                <a:gd name="T52" fmla="*/ 1 w 32"/>
                <a:gd name="T53" fmla="*/ 71 h 85"/>
                <a:gd name="T54" fmla="*/ 6 w 32"/>
                <a:gd name="T55" fmla="*/ 77 h 85"/>
                <a:gd name="T56" fmla="*/ 13 w 32"/>
                <a:gd name="T57" fmla="*/ 78 h 85"/>
                <a:gd name="T58" fmla="*/ 21 w 32"/>
                <a:gd name="T59" fmla="*/ 77 h 85"/>
                <a:gd name="T60" fmla="*/ 25 w 32"/>
                <a:gd name="T61" fmla="*/ 71 h 85"/>
                <a:gd name="T62" fmla="*/ 25 w 32"/>
                <a:gd name="T63" fmla="*/ 9 h 85"/>
                <a:gd name="T64" fmla="*/ 16 w 32"/>
                <a:gd name="T65" fmla="*/ 71 h 85"/>
                <a:gd name="T66" fmla="*/ 13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3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0" y="0"/>
                    <a:pt x="12" y="0"/>
                    <a:pt x="13" y="0"/>
                  </a:cubicBezTo>
                  <a:cubicBezTo>
                    <a:pt x="17" y="0"/>
                    <a:pt x="19" y="0"/>
                    <a:pt x="22" y="1"/>
                  </a:cubicBezTo>
                  <a:cubicBezTo>
                    <a:pt x="23" y="2"/>
                    <a:pt x="24" y="2"/>
                    <a:pt x="24" y="3"/>
                  </a:cubicBezTo>
                  <a:cubicBezTo>
                    <a:pt x="25" y="3"/>
                    <a:pt x="26" y="4"/>
                    <a:pt x="26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4" y="84"/>
                    <a:pt x="23" y="84"/>
                  </a:cubicBezTo>
                  <a:cubicBezTo>
                    <a:pt x="21" y="84"/>
                    <a:pt x="20" y="85"/>
                    <a:pt x="18" y="85"/>
                  </a:cubicBezTo>
                  <a:cubicBezTo>
                    <a:pt x="15" y="85"/>
                    <a:pt x="12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9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5" y="9"/>
                  </a:moveTo>
                  <a:cubicBezTo>
                    <a:pt x="25" y="6"/>
                    <a:pt x="24" y="4"/>
                    <a:pt x="21" y="3"/>
                  </a:cubicBezTo>
                  <a:cubicBezTo>
                    <a:pt x="19" y="2"/>
                    <a:pt x="16" y="2"/>
                    <a:pt x="13" y="2"/>
                  </a:cubicBezTo>
                  <a:cubicBezTo>
                    <a:pt x="10" y="2"/>
                    <a:pt x="8" y="2"/>
                    <a:pt x="6" y="3"/>
                  </a:cubicBezTo>
                  <a:cubicBezTo>
                    <a:pt x="3" y="4"/>
                    <a:pt x="1" y="6"/>
                    <a:pt x="1" y="9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4"/>
                    <a:pt x="3" y="76"/>
                    <a:pt x="6" y="77"/>
                  </a:cubicBezTo>
                  <a:cubicBezTo>
                    <a:pt x="8" y="78"/>
                    <a:pt x="10" y="78"/>
                    <a:pt x="13" y="78"/>
                  </a:cubicBezTo>
                  <a:cubicBezTo>
                    <a:pt x="16" y="78"/>
                    <a:pt x="19" y="78"/>
                    <a:pt x="21" y="77"/>
                  </a:cubicBezTo>
                  <a:cubicBezTo>
                    <a:pt x="24" y="75"/>
                    <a:pt x="25" y="74"/>
                    <a:pt x="25" y="71"/>
                  </a:cubicBezTo>
                  <a:lnTo>
                    <a:pt x="25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3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6578600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0 h 85"/>
                <a:gd name="T8" fmla="*/ 19 w 33"/>
                <a:gd name="T9" fmla="*/ 0 h 85"/>
                <a:gd name="T10" fmla="*/ 23 w 33"/>
                <a:gd name="T11" fmla="*/ 1 h 85"/>
                <a:gd name="T12" fmla="*/ 27 w 33"/>
                <a:gd name="T13" fmla="*/ 4 h 85"/>
                <a:gd name="T14" fmla="*/ 30 w 33"/>
                <a:gd name="T15" fmla="*/ 7 h 85"/>
                <a:gd name="T16" fmla="*/ 32 w 33"/>
                <a:gd name="T17" fmla="*/ 10 h 85"/>
                <a:gd name="T18" fmla="*/ 33 w 33"/>
                <a:gd name="T19" fmla="*/ 14 h 85"/>
                <a:gd name="T20" fmla="*/ 33 w 33"/>
                <a:gd name="T21" fmla="*/ 33 h 85"/>
                <a:gd name="T22" fmla="*/ 31 w 33"/>
                <a:gd name="T23" fmla="*/ 37 h 85"/>
                <a:gd name="T24" fmla="*/ 31 w 33"/>
                <a:gd name="T25" fmla="*/ 38 h 85"/>
                <a:gd name="T26" fmla="*/ 31 w 33"/>
                <a:gd name="T27" fmla="*/ 38 h 85"/>
                <a:gd name="T28" fmla="*/ 31 w 33"/>
                <a:gd name="T29" fmla="*/ 38 h 85"/>
                <a:gd name="T30" fmla="*/ 32 w 33"/>
                <a:gd name="T31" fmla="*/ 38 h 85"/>
                <a:gd name="T32" fmla="*/ 33 w 33"/>
                <a:gd name="T33" fmla="*/ 42 h 85"/>
                <a:gd name="T34" fmla="*/ 33 w 33"/>
                <a:gd name="T35" fmla="*/ 85 h 85"/>
                <a:gd name="T36" fmla="*/ 20 w 33"/>
                <a:gd name="T37" fmla="*/ 85 h 85"/>
                <a:gd name="T38" fmla="*/ 18 w 33"/>
                <a:gd name="T39" fmla="*/ 83 h 85"/>
                <a:gd name="T40" fmla="*/ 18 w 33"/>
                <a:gd name="T41" fmla="*/ 85 h 85"/>
                <a:gd name="T42" fmla="*/ 5 w 33"/>
                <a:gd name="T43" fmla="*/ 85 h 85"/>
                <a:gd name="T44" fmla="*/ 17 w 33"/>
                <a:gd name="T45" fmla="*/ 78 h 85"/>
                <a:gd name="T46" fmla="*/ 26 w 33"/>
                <a:gd name="T47" fmla="*/ 78 h 85"/>
                <a:gd name="T48" fmla="*/ 26 w 33"/>
                <a:gd name="T49" fmla="*/ 37 h 85"/>
                <a:gd name="T50" fmla="*/ 25 w 33"/>
                <a:gd name="T51" fmla="*/ 34 h 85"/>
                <a:gd name="T52" fmla="*/ 23 w 33"/>
                <a:gd name="T53" fmla="*/ 33 h 85"/>
                <a:gd name="T54" fmla="*/ 25 w 33"/>
                <a:gd name="T55" fmla="*/ 31 h 85"/>
                <a:gd name="T56" fmla="*/ 26 w 33"/>
                <a:gd name="T57" fmla="*/ 28 h 85"/>
                <a:gd name="T58" fmla="*/ 26 w 33"/>
                <a:gd name="T59" fmla="*/ 9 h 85"/>
                <a:gd name="T60" fmla="*/ 24 w 33"/>
                <a:gd name="T61" fmla="*/ 4 h 85"/>
                <a:gd name="T62" fmla="*/ 19 w 33"/>
                <a:gd name="T63" fmla="*/ 2 h 85"/>
                <a:gd name="T64" fmla="*/ 2 w 33"/>
                <a:gd name="T65" fmla="*/ 2 h 85"/>
                <a:gd name="T66" fmla="*/ 2 w 33"/>
                <a:gd name="T67" fmla="*/ 78 h 85"/>
                <a:gd name="T68" fmla="*/ 12 w 33"/>
                <a:gd name="T69" fmla="*/ 78 h 85"/>
                <a:gd name="T70" fmla="*/ 12 w 33"/>
                <a:gd name="T71" fmla="*/ 35 h 85"/>
                <a:gd name="T72" fmla="*/ 13 w 33"/>
                <a:gd name="T73" fmla="*/ 35 h 85"/>
                <a:gd name="T74" fmla="*/ 17 w 33"/>
                <a:gd name="T75" fmla="*/ 37 h 85"/>
                <a:gd name="T76" fmla="*/ 17 w 33"/>
                <a:gd name="T77" fmla="*/ 78 h 85"/>
                <a:gd name="T78" fmla="*/ 17 w 33"/>
                <a:gd name="T79" fmla="*/ 28 h 85"/>
                <a:gd name="T80" fmla="*/ 14 w 33"/>
                <a:gd name="T81" fmla="*/ 30 h 85"/>
                <a:gd name="T82" fmla="*/ 12 w 33"/>
                <a:gd name="T83" fmla="*/ 30 h 85"/>
                <a:gd name="T84" fmla="*/ 12 w 33"/>
                <a:gd name="T85" fmla="*/ 6 h 85"/>
                <a:gd name="T86" fmla="*/ 14 w 33"/>
                <a:gd name="T87" fmla="*/ 6 h 85"/>
                <a:gd name="T88" fmla="*/ 17 w 33"/>
                <a:gd name="T89" fmla="*/ 9 h 85"/>
                <a:gd name="T90" fmla="*/ 17 w 33"/>
                <a:gd name="T91" fmla="*/ 2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2" y="0"/>
                    <a:pt x="23" y="1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1"/>
                    <a:pt x="33" y="12"/>
                    <a:pt x="33" y="14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2" y="35"/>
                    <a:pt x="31" y="37"/>
                  </a:cubicBezTo>
                  <a:cubicBezTo>
                    <a:pt x="31" y="37"/>
                    <a:pt x="31" y="37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2" y="38"/>
                  </a:cubicBezTo>
                  <a:cubicBezTo>
                    <a:pt x="32" y="40"/>
                    <a:pt x="33" y="41"/>
                    <a:pt x="33" y="4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6" y="35"/>
                    <a:pt x="25" y="34"/>
                  </a:cubicBezTo>
                  <a:cubicBezTo>
                    <a:pt x="25" y="33"/>
                    <a:pt x="24" y="33"/>
                    <a:pt x="23" y="33"/>
                  </a:cubicBezTo>
                  <a:cubicBezTo>
                    <a:pt x="24" y="33"/>
                    <a:pt x="25" y="32"/>
                    <a:pt x="25" y="31"/>
                  </a:cubicBezTo>
                  <a:cubicBezTo>
                    <a:pt x="26" y="30"/>
                    <a:pt x="26" y="29"/>
                    <a:pt x="26" y="2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4" y="4"/>
                  </a:cubicBezTo>
                  <a:cubicBezTo>
                    <a:pt x="23" y="2"/>
                    <a:pt x="21" y="2"/>
                    <a:pt x="1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5" y="35"/>
                    <a:pt x="17" y="36"/>
                    <a:pt x="17" y="37"/>
                  </a:cubicBezTo>
                  <a:lnTo>
                    <a:pt x="17" y="78"/>
                  </a:lnTo>
                  <a:close/>
                  <a:moveTo>
                    <a:pt x="17" y="28"/>
                  </a:moveTo>
                  <a:cubicBezTo>
                    <a:pt x="17" y="29"/>
                    <a:pt x="16" y="30"/>
                    <a:pt x="14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2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0" name="Freeform 49"/>
            <p:cNvSpPr>
              <a:spLocks noEditPoints="1"/>
            </p:cNvSpPr>
            <p:nvPr/>
          </p:nvSpPr>
          <p:spPr bwMode="auto">
            <a:xfrm>
              <a:off x="6846888" y="3660775"/>
              <a:ext cx="128588" cy="342900"/>
            </a:xfrm>
            <a:custGeom>
              <a:avLst/>
              <a:gdLst>
                <a:gd name="T0" fmla="*/ 45 w 81"/>
                <a:gd name="T1" fmla="*/ 104 h 216"/>
                <a:gd name="T2" fmla="*/ 45 w 81"/>
                <a:gd name="T3" fmla="*/ 181 h 216"/>
                <a:gd name="T4" fmla="*/ 71 w 81"/>
                <a:gd name="T5" fmla="*/ 181 h 216"/>
                <a:gd name="T6" fmla="*/ 71 w 81"/>
                <a:gd name="T7" fmla="*/ 183 h 216"/>
                <a:gd name="T8" fmla="*/ 81 w 81"/>
                <a:gd name="T9" fmla="*/ 196 h 216"/>
                <a:gd name="T10" fmla="*/ 81 w 81"/>
                <a:gd name="T11" fmla="*/ 216 h 216"/>
                <a:gd name="T12" fmla="*/ 12 w 81"/>
                <a:gd name="T13" fmla="*/ 216 h 216"/>
                <a:gd name="T14" fmla="*/ 0 w 81"/>
                <a:gd name="T15" fmla="*/ 203 h 216"/>
                <a:gd name="T16" fmla="*/ 0 w 81"/>
                <a:gd name="T17" fmla="*/ 203 h 216"/>
                <a:gd name="T18" fmla="*/ 0 w 81"/>
                <a:gd name="T19" fmla="*/ 0 h 216"/>
                <a:gd name="T20" fmla="*/ 71 w 81"/>
                <a:gd name="T21" fmla="*/ 0 h 216"/>
                <a:gd name="T22" fmla="*/ 71 w 81"/>
                <a:gd name="T23" fmla="*/ 0 h 216"/>
                <a:gd name="T24" fmla="*/ 81 w 81"/>
                <a:gd name="T25" fmla="*/ 13 h 216"/>
                <a:gd name="T26" fmla="*/ 81 w 81"/>
                <a:gd name="T27" fmla="*/ 33 h 216"/>
                <a:gd name="T28" fmla="*/ 45 w 81"/>
                <a:gd name="T29" fmla="*/ 33 h 216"/>
                <a:gd name="T30" fmla="*/ 45 w 81"/>
                <a:gd name="T31" fmla="*/ 71 h 216"/>
                <a:gd name="T32" fmla="*/ 63 w 81"/>
                <a:gd name="T33" fmla="*/ 71 h 216"/>
                <a:gd name="T34" fmla="*/ 63 w 81"/>
                <a:gd name="T35" fmla="*/ 74 h 216"/>
                <a:gd name="T36" fmla="*/ 76 w 81"/>
                <a:gd name="T37" fmla="*/ 84 h 216"/>
                <a:gd name="T38" fmla="*/ 76 w 81"/>
                <a:gd name="T39" fmla="*/ 104 h 216"/>
                <a:gd name="T40" fmla="*/ 45 w 81"/>
                <a:gd name="T41" fmla="*/ 104 h 216"/>
                <a:gd name="T42" fmla="*/ 5 w 81"/>
                <a:gd name="T43" fmla="*/ 198 h 216"/>
                <a:gd name="T44" fmla="*/ 66 w 81"/>
                <a:gd name="T45" fmla="*/ 198 h 216"/>
                <a:gd name="T46" fmla="*/ 66 w 81"/>
                <a:gd name="T47" fmla="*/ 186 h 216"/>
                <a:gd name="T48" fmla="*/ 28 w 81"/>
                <a:gd name="T49" fmla="*/ 186 h 216"/>
                <a:gd name="T50" fmla="*/ 28 w 81"/>
                <a:gd name="T51" fmla="*/ 89 h 216"/>
                <a:gd name="T52" fmla="*/ 58 w 81"/>
                <a:gd name="T53" fmla="*/ 89 h 216"/>
                <a:gd name="T54" fmla="*/ 58 w 81"/>
                <a:gd name="T55" fmla="*/ 76 h 216"/>
                <a:gd name="T56" fmla="*/ 28 w 81"/>
                <a:gd name="T57" fmla="*/ 76 h 216"/>
                <a:gd name="T58" fmla="*/ 28 w 81"/>
                <a:gd name="T59" fmla="*/ 15 h 216"/>
                <a:gd name="T60" fmla="*/ 66 w 81"/>
                <a:gd name="T61" fmla="*/ 15 h 216"/>
                <a:gd name="T62" fmla="*/ 66 w 81"/>
                <a:gd name="T63" fmla="*/ 5 h 216"/>
                <a:gd name="T64" fmla="*/ 5 w 81"/>
                <a:gd name="T65" fmla="*/ 5 h 216"/>
                <a:gd name="T66" fmla="*/ 5 w 81"/>
                <a:gd name="T67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1" h="216">
                  <a:moveTo>
                    <a:pt x="45" y="104"/>
                  </a:moveTo>
                  <a:lnTo>
                    <a:pt x="45" y="181"/>
                  </a:lnTo>
                  <a:lnTo>
                    <a:pt x="71" y="181"/>
                  </a:lnTo>
                  <a:lnTo>
                    <a:pt x="71" y="183"/>
                  </a:lnTo>
                  <a:lnTo>
                    <a:pt x="81" y="196"/>
                  </a:lnTo>
                  <a:lnTo>
                    <a:pt x="81" y="216"/>
                  </a:lnTo>
                  <a:lnTo>
                    <a:pt x="12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81" y="13"/>
                  </a:lnTo>
                  <a:lnTo>
                    <a:pt x="81" y="33"/>
                  </a:lnTo>
                  <a:lnTo>
                    <a:pt x="45" y="33"/>
                  </a:lnTo>
                  <a:lnTo>
                    <a:pt x="45" y="71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76" y="84"/>
                  </a:lnTo>
                  <a:lnTo>
                    <a:pt x="76" y="104"/>
                  </a:lnTo>
                  <a:lnTo>
                    <a:pt x="45" y="104"/>
                  </a:lnTo>
                  <a:close/>
                  <a:moveTo>
                    <a:pt x="5" y="198"/>
                  </a:moveTo>
                  <a:lnTo>
                    <a:pt x="66" y="198"/>
                  </a:lnTo>
                  <a:lnTo>
                    <a:pt x="66" y="186"/>
                  </a:lnTo>
                  <a:lnTo>
                    <a:pt x="28" y="186"/>
                  </a:lnTo>
                  <a:lnTo>
                    <a:pt x="28" y="89"/>
                  </a:lnTo>
                  <a:lnTo>
                    <a:pt x="58" y="89"/>
                  </a:lnTo>
                  <a:lnTo>
                    <a:pt x="58" y="76"/>
                  </a:lnTo>
                  <a:lnTo>
                    <a:pt x="28" y="76"/>
                  </a:lnTo>
                  <a:lnTo>
                    <a:pt x="28" y="15"/>
                  </a:lnTo>
                  <a:lnTo>
                    <a:pt x="66" y="15"/>
                  </a:lnTo>
                  <a:lnTo>
                    <a:pt x="66" y="5"/>
                  </a:lnTo>
                  <a:lnTo>
                    <a:pt x="5" y="5"/>
                  </a:lnTo>
                  <a:lnTo>
                    <a:pt x="5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5232400" y="4068763"/>
              <a:ext cx="49213" cy="88900"/>
            </a:xfrm>
            <a:custGeom>
              <a:avLst/>
              <a:gdLst>
                <a:gd name="T0" fmla="*/ 5 w 31"/>
                <a:gd name="T1" fmla="*/ 5 h 56"/>
                <a:gd name="T2" fmla="*/ 5 w 31"/>
                <a:gd name="T3" fmla="*/ 25 h 56"/>
                <a:gd name="T4" fmla="*/ 26 w 31"/>
                <a:gd name="T5" fmla="*/ 25 h 56"/>
                <a:gd name="T6" fmla="*/ 26 w 31"/>
                <a:gd name="T7" fmla="*/ 31 h 56"/>
                <a:gd name="T8" fmla="*/ 5 w 31"/>
                <a:gd name="T9" fmla="*/ 31 h 56"/>
                <a:gd name="T10" fmla="*/ 5 w 31"/>
                <a:gd name="T11" fmla="*/ 56 h 56"/>
                <a:gd name="T12" fmla="*/ 0 w 31"/>
                <a:gd name="T13" fmla="*/ 56 h 56"/>
                <a:gd name="T14" fmla="*/ 0 w 31"/>
                <a:gd name="T15" fmla="*/ 0 h 56"/>
                <a:gd name="T16" fmla="*/ 31 w 31"/>
                <a:gd name="T17" fmla="*/ 0 h 56"/>
                <a:gd name="T18" fmla="*/ 31 w 31"/>
                <a:gd name="T19" fmla="*/ 5 h 56"/>
                <a:gd name="T20" fmla="*/ 5 w 31"/>
                <a:gd name="T21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56">
                  <a:moveTo>
                    <a:pt x="5" y="5"/>
                  </a:moveTo>
                  <a:lnTo>
                    <a:pt x="5" y="25"/>
                  </a:lnTo>
                  <a:lnTo>
                    <a:pt x="26" y="25"/>
                  </a:lnTo>
                  <a:lnTo>
                    <a:pt x="26" y="31"/>
                  </a:lnTo>
                  <a:lnTo>
                    <a:pt x="5" y="31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5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2" name="Freeform 51"/>
            <p:cNvSpPr>
              <a:spLocks noEditPoints="1"/>
            </p:cNvSpPr>
            <p:nvPr/>
          </p:nvSpPr>
          <p:spPr bwMode="auto">
            <a:xfrm>
              <a:off x="5357813" y="4068763"/>
              <a:ext cx="49213" cy="93663"/>
            </a:xfrm>
            <a:custGeom>
              <a:avLst/>
              <a:gdLst>
                <a:gd name="T0" fmla="*/ 12 w 12"/>
                <a:gd name="T1" fmla="*/ 19 h 23"/>
                <a:gd name="T2" fmla="*/ 10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1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1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0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6 w 12"/>
                <a:gd name="T51" fmla="*/ 2 h 23"/>
                <a:gd name="T52" fmla="*/ 5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5 w 12"/>
                <a:gd name="T71" fmla="*/ 21 h 23"/>
                <a:gd name="T72" fmla="*/ 6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1" y="20"/>
                    <a:pt x="11" y="21"/>
                    <a:pt x="10" y="21"/>
                  </a:cubicBezTo>
                  <a:cubicBezTo>
                    <a:pt x="10" y="22"/>
                    <a:pt x="9" y="22"/>
                    <a:pt x="9" y="22"/>
                  </a:cubicBezTo>
                  <a:cubicBezTo>
                    <a:pt x="8" y="22"/>
                    <a:pt x="7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4" y="23"/>
                    <a:pt x="4" y="22"/>
                    <a:pt x="3" y="22"/>
                  </a:cubicBezTo>
                  <a:cubicBezTo>
                    <a:pt x="2" y="22"/>
                    <a:pt x="2" y="22"/>
                    <a:pt x="1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3"/>
                    <a:pt x="9" y="3"/>
                  </a:cubicBezTo>
                  <a:cubicBezTo>
                    <a:pt x="9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2"/>
                    <a:pt x="4" y="2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2" y="19"/>
                    <a:pt x="3" y="20"/>
                  </a:cubicBezTo>
                  <a:cubicBezTo>
                    <a:pt x="3" y="20"/>
                    <a:pt x="3" y="20"/>
                    <a:pt x="4" y="20"/>
                  </a:cubicBezTo>
                  <a:cubicBezTo>
                    <a:pt x="4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9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5487988" y="4068763"/>
              <a:ext cx="47625" cy="93663"/>
            </a:xfrm>
            <a:custGeom>
              <a:avLst/>
              <a:gdLst>
                <a:gd name="T0" fmla="*/ 12 w 12"/>
                <a:gd name="T1" fmla="*/ 19 h 23"/>
                <a:gd name="T2" fmla="*/ 11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2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2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1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7 w 12"/>
                <a:gd name="T51" fmla="*/ 2 h 23"/>
                <a:gd name="T52" fmla="*/ 6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6 w 12"/>
                <a:gd name="T71" fmla="*/ 21 h 23"/>
                <a:gd name="T72" fmla="*/ 7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2" y="20"/>
                    <a:pt x="11" y="21"/>
                    <a:pt x="11" y="21"/>
                  </a:cubicBezTo>
                  <a:cubicBezTo>
                    <a:pt x="10" y="22"/>
                    <a:pt x="10" y="22"/>
                    <a:pt x="9" y="22"/>
                  </a:cubicBezTo>
                  <a:cubicBezTo>
                    <a:pt x="8" y="22"/>
                    <a:pt x="8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10" y="3"/>
                    <a:pt x="9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1"/>
                    <a:pt x="8" y="21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5621338" y="4068763"/>
              <a:ext cx="47625" cy="88900"/>
            </a:xfrm>
            <a:custGeom>
              <a:avLst/>
              <a:gdLst>
                <a:gd name="T0" fmla="*/ 12 w 12"/>
                <a:gd name="T1" fmla="*/ 19 h 22"/>
                <a:gd name="T2" fmla="*/ 11 w 12"/>
                <a:gd name="T3" fmla="*/ 21 h 22"/>
                <a:gd name="T4" fmla="*/ 9 w 12"/>
                <a:gd name="T5" fmla="*/ 22 h 22"/>
                <a:gd name="T6" fmla="*/ 7 w 12"/>
                <a:gd name="T7" fmla="*/ 22 h 22"/>
                <a:gd name="T8" fmla="*/ 0 w 12"/>
                <a:gd name="T9" fmla="*/ 22 h 22"/>
                <a:gd name="T10" fmla="*/ 0 w 12"/>
                <a:gd name="T11" fmla="*/ 0 h 22"/>
                <a:gd name="T12" fmla="*/ 7 w 12"/>
                <a:gd name="T13" fmla="*/ 0 h 22"/>
                <a:gd name="T14" fmla="*/ 9 w 12"/>
                <a:gd name="T15" fmla="*/ 1 h 22"/>
                <a:gd name="T16" fmla="*/ 11 w 12"/>
                <a:gd name="T17" fmla="*/ 2 h 22"/>
                <a:gd name="T18" fmla="*/ 12 w 12"/>
                <a:gd name="T19" fmla="*/ 4 h 22"/>
                <a:gd name="T20" fmla="*/ 12 w 12"/>
                <a:gd name="T21" fmla="*/ 6 h 22"/>
                <a:gd name="T22" fmla="*/ 12 w 12"/>
                <a:gd name="T23" fmla="*/ 17 h 22"/>
                <a:gd name="T24" fmla="*/ 12 w 12"/>
                <a:gd name="T25" fmla="*/ 19 h 22"/>
                <a:gd name="T26" fmla="*/ 10 w 12"/>
                <a:gd name="T27" fmla="*/ 6 h 22"/>
                <a:gd name="T28" fmla="*/ 10 w 12"/>
                <a:gd name="T29" fmla="*/ 4 h 22"/>
                <a:gd name="T30" fmla="*/ 9 w 12"/>
                <a:gd name="T31" fmla="*/ 3 h 22"/>
                <a:gd name="T32" fmla="*/ 8 w 12"/>
                <a:gd name="T33" fmla="*/ 3 h 22"/>
                <a:gd name="T34" fmla="*/ 7 w 12"/>
                <a:gd name="T35" fmla="*/ 2 h 22"/>
                <a:gd name="T36" fmla="*/ 2 w 12"/>
                <a:gd name="T37" fmla="*/ 2 h 22"/>
                <a:gd name="T38" fmla="*/ 2 w 12"/>
                <a:gd name="T39" fmla="*/ 20 h 22"/>
                <a:gd name="T40" fmla="*/ 7 w 12"/>
                <a:gd name="T41" fmla="*/ 20 h 22"/>
                <a:gd name="T42" fmla="*/ 8 w 12"/>
                <a:gd name="T43" fmla="*/ 20 h 22"/>
                <a:gd name="T44" fmla="*/ 9 w 12"/>
                <a:gd name="T45" fmla="*/ 19 h 22"/>
                <a:gd name="T46" fmla="*/ 10 w 12"/>
                <a:gd name="T47" fmla="*/ 18 h 22"/>
                <a:gd name="T48" fmla="*/ 10 w 12"/>
                <a:gd name="T49" fmla="*/ 17 h 22"/>
                <a:gd name="T50" fmla="*/ 10 w 12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22">
                  <a:moveTo>
                    <a:pt x="12" y="19"/>
                  </a:moveTo>
                  <a:cubicBezTo>
                    <a:pt x="11" y="20"/>
                    <a:pt x="11" y="20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8" y="20"/>
                    <a:pt x="8" y="20"/>
                  </a:cubicBezTo>
                  <a:cubicBezTo>
                    <a:pt x="8" y="20"/>
                    <a:pt x="9" y="20"/>
                    <a:pt x="9" y="19"/>
                  </a:cubicBezTo>
                  <a:cubicBezTo>
                    <a:pt x="9" y="19"/>
                    <a:pt x="10" y="19"/>
                    <a:pt x="10" y="18"/>
                  </a:cubicBezTo>
                  <a:cubicBezTo>
                    <a:pt x="10" y="18"/>
                    <a:pt x="10" y="17"/>
                    <a:pt x="10" y="17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5843588" y="4068763"/>
              <a:ext cx="60325" cy="93663"/>
            </a:xfrm>
            <a:custGeom>
              <a:avLst/>
              <a:gdLst>
                <a:gd name="T0" fmla="*/ 12 w 15"/>
                <a:gd name="T1" fmla="*/ 22 h 23"/>
                <a:gd name="T2" fmla="*/ 9 w 15"/>
                <a:gd name="T3" fmla="*/ 22 h 23"/>
                <a:gd name="T4" fmla="*/ 5 w 15"/>
                <a:gd name="T5" fmla="*/ 23 h 23"/>
                <a:gd name="T6" fmla="*/ 2 w 15"/>
                <a:gd name="T7" fmla="*/ 21 h 23"/>
                <a:gd name="T8" fmla="*/ 0 w 15"/>
                <a:gd name="T9" fmla="*/ 17 h 23"/>
                <a:gd name="T10" fmla="*/ 0 w 15"/>
                <a:gd name="T11" fmla="*/ 15 h 23"/>
                <a:gd name="T12" fmla="*/ 2 w 15"/>
                <a:gd name="T13" fmla="*/ 12 h 23"/>
                <a:gd name="T14" fmla="*/ 2 w 15"/>
                <a:gd name="T15" fmla="*/ 10 h 23"/>
                <a:gd name="T16" fmla="*/ 0 w 15"/>
                <a:gd name="T17" fmla="*/ 8 h 23"/>
                <a:gd name="T18" fmla="*/ 0 w 15"/>
                <a:gd name="T19" fmla="*/ 5 h 23"/>
                <a:gd name="T20" fmla="*/ 2 w 15"/>
                <a:gd name="T21" fmla="*/ 2 h 23"/>
                <a:gd name="T22" fmla="*/ 5 w 15"/>
                <a:gd name="T23" fmla="*/ 0 h 23"/>
                <a:gd name="T24" fmla="*/ 8 w 15"/>
                <a:gd name="T25" fmla="*/ 1 h 23"/>
                <a:gd name="T26" fmla="*/ 11 w 15"/>
                <a:gd name="T27" fmla="*/ 3 h 23"/>
                <a:gd name="T28" fmla="*/ 12 w 15"/>
                <a:gd name="T29" fmla="*/ 6 h 23"/>
                <a:gd name="T30" fmla="*/ 10 w 15"/>
                <a:gd name="T31" fmla="*/ 5 h 23"/>
                <a:gd name="T32" fmla="*/ 9 w 15"/>
                <a:gd name="T33" fmla="*/ 3 h 23"/>
                <a:gd name="T34" fmla="*/ 6 w 15"/>
                <a:gd name="T35" fmla="*/ 2 h 23"/>
                <a:gd name="T36" fmla="*/ 4 w 15"/>
                <a:gd name="T37" fmla="*/ 2 h 23"/>
                <a:gd name="T38" fmla="*/ 2 w 15"/>
                <a:gd name="T39" fmla="*/ 4 h 23"/>
                <a:gd name="T40" fmla="*/ 2 w 15"/>
                <a:gd name="T41" fmla="*/ 7 h 23"/>
                <a:gd name="T42" fmla="*/ 3 w 15"/>
                <a:gd name="T43" fmla="*/ 9 h 23"/>
                <a:gd name="T44" fmla="*/ 5 w 15"/>
                <a:gd name="T45" fmla="*/ 10 h 23"/>
                <a:gd name="T46" fmla="*/ 10 w 15"/>
                <a:gd name="T47" fmla="*/ 8 h 23"/>
                <a:gd name="T48" fmla="*/ 12 w 15"/>
                <a:gd name="T49" fmla="*/ 10 h 23"/>
                <a:gd name="T50" fmla="*/ 15 w 15"/>
                <a:gd name="T51" fmla="*/ 12 h 23"/>
                <a:gd name="T52" fmla="*/ 12 w 15"/>
                <a:gd name="T53" fmla="*/ 17 h 23"/>
                <a:gd name="T54" fmla="*/ 12 w 15"/>
                <a:gd name="T55" fmla="*/ 20 h 23"/>
                <a:gd name="T56" fmla="*/ 15 w 15"/>
                <a:gd name="T57" fmla="*/ 21 h 23"/>
                <a:gd name="T58" fmla="*/ 15 w 15"/>
                <a:gd name="T59" fmla="*/ 23 h 23"/>
                <a:gd name="T60" fmla="*/ 9 w 15"/>
                <a:gd name="T61" fmla="*/ 20 h 23"/>
                <a:gd name="T62" fmla="*/ 10 w 15"/>
                <a:gd name="T63" fmla="*/ 17 h 23"/>
                <a:gd name="T64" fmla="*/ 5 w 15"/>
                <a:gd name="T65" fmla="*/ 12 h 23"/>
                <a:gd name="T66" fmla="*/ 3 w 15"/>
                <a:gd name="T67" fmla="*/ 13 h 23"/>
                <a:gd name="T68" fmla="*/ 2 w 15"/>
                <a:gd name="T69" fmla="*/ 16 h 23"/>
                <a:gd name="T70" fmla="*/ 2 w 15"/>
                <a:gd name="T71" fmla="*/ 19 h 23"/>
                <a:gd name="T72" fmla="*/ 4 w 15"/>
                <a:gd name="T73" fmla="*/ 20 h 23"/>
                <a:gd name="T74" fmla="*/ 6 w 15"/>
                <a:gd name="T75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" h="23">
                  <a:moveTo>
                    <a:pt x="15" y="23"/>
                  </a:moveTo>
                  <a:cubicBezTo>
                    <a:pt x="14" y="23"/>
                    <a:pt x="13" y="22"/>
                    <a:pt x="12" y="22"/>
                  </a:cubicBezTo>
                  <a:cubicBezTo>
                    <a:pt x="12" y="22"/>
                    <a:pt x="11" y="21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3"/>
                    <a:pt x="6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1" y="14"/>
                    <a:pt x="1" y="13"/>
                  </a:cubicBezTo>
                  <a:cubicBezTo>
                    <a:pt x="1" y="13"/>
                    <a:pt x="1" y="12"/>
                    <a:pt x="2" y="12"/>
                  </a:cubicBezTo>
                  <a:cubicBezTo>
                    <a:pt x="2" y="12"/>
                    <a:pt x="2" y="12"/>
                    <a:pt x="3" y="11"/>
                  </a:cubicBezTo>
                  <a:cubicBezTo>
                    <a:pt x="2" y="11"/>
                    <a:pt x="2" y="11"/>
                    <a:pt x="2" y="10"/>
                  </a:cubicBezTo>
                  <a:cubicBezTo>
                    <a:pt x="1" y="10"/>
                    <a:pt x="1" y="10"/>
                    <a:pt x="1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8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8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1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8"/>
                    <a:pt x="2" y="8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2" y="20"/>
                    <a:pt x="12" y="20"/>
                  </a:cubicBezTo>
                  <a:cubicBezTo>
                    <a:pt x="13" y="20"/>
                    <a:pt x="13" y="20"/>
                    <a:pt x="13" y="21"/>
                  </a:cubicBezTo>
                  <a:cubicBezTo>
                    <a:pt x="14" y="21"/>
                    <a:pt x="14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3"/>
                    <a:pt x="15" y="23"/>
                    <a:pt x="15" y="23"/>
                  </a:cubicBezTo>
                  <a:close/>
                  <a:moveTo>
                    <a:pt x="8" y="21"/>
                  </a:moveTo>
                  <a:cubicBezTo>
                    <a:pt x="8" y="20"/>
                    <a:pt x="8" y="20"/>
                    <a:pt x="9" y="2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4" y="13"/>
                  </a:cubicBezTo>
                  <a:cubicBezTo>
                    <a:pt x="4" y="13"/>
                    <a:pt x="3" y="13"/>
                    <a:pt x="3" y="13"/>
                  </a:cubicBezTo>
                  <a:cubicBezTo>
                    <a:pt x="3" y="14"/>
                    <a:pt x="2" y="14"/>
                    <a:pt x="2" y="14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1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6" name="Freeform 55"/>
            <p:cNvSpPr>
              <a:spLocks noEditPoints="1"/>
            </p:cNvSpPr>
            <p:nvPr/>
          </p:nvSpPr>
          <p:spPr bwMode="auto">
            <a:xfrm>
              <a:off x="6078538" y="4068763"/>
              <a:ext cx="52388" cy="88900"/>
            </a:xfrm>
            <a:custGeom>
              <a:avLst/>
              <a:gdLst>
                <a:gd name="T0" fmla="*/ 12 w 13"/>
                <a:gd name="T1" fmla="*/ 19 h 22"/>
                <a:gd name="T2" fmla="*/ 11 w 13"/>
                <a:gd name="T3" fmla="*/ 21 h 22"/>
                <a:gd name="T4" fmla="*/ 9 w 13"/>
                <a:gd name="T5" fmla="*/ 22 h 22"/>
                <a:gd name="T6" fmla="*/ 7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1 w 13"/>
                <a:gd name="T17" fmla="*/ 2 h 22"/>
                <a:gd name="T18" fmla="*/ 12 w 13"/>
                <a:gd name="T19" fmla="*/ 4 h 22"/>
                <a:gd name="T20" fmla="*/ 13 w 13"/>
                <a:gd name="T21" fmla="*/ 6 h 22"/>
                <a:gd name="T22" fmla="*/ 13 w 13"/>
                <a:gd name="T23" fmla="*/ 17 h 22"/>
                <a:gd name="T24" fmla="*/ 12 w 13"/>
                <a:gd name="T25" fmla="*/ 19 h 22"/>
                <a:gd name="T26" fmla="*/ 11 w 13"/>
                <a:gd name="T27" fmla="*/ 6 h 22"/>
                <a:gd name="T28" fmla="*/ 10 w 13"/>
                <a:gd name="T29" fmla="*/ 4 h 22"/>
                <a:gd name="T30" fmla="*/ 10 w 13"/>
                <a:gd name="T31" fmla="*/ 3 h 22"/>
                <a:gd name="T32" fmla="*/ 9 w 13"/>
                <a:gd name="T33" fmla="*/ 3 h 22"/>
                <a:gd name="T34" fmla="*/ 7 w 13"/>
                <a:gd name="T35" fmla="*/ 2 h 22"/>
                <a:gd name="T36" fmla="*/ 2 w 13"/>
                <a:gd name="T37" fmla="*/ 2 h 22"/>
                <a:gd name="T38" fmla="*/ 2 w 13"/>
                <a:gd name="T39" fmla="*/ 20 h 22"/>
                <a:gd name="T40" fmla="*/ 7 w 13"/>
                <a:gd name="T41" fmla="*/ 20 h 22"/>
                <a:gd name="T42" fmla="*/ 9 w 13"/>
                <a:gd name="T43" fmla="*/ 20 h 22"/>
                <a:gd name="T44" fmla="*/ 10 w 13"/>
                <a:gd name="T45" fmla="*/ 19 h 22"/>
                <a:gd name="T46" fmla="*/ 10 w 13"/>
                <a:gd name="T47" fmla="*/ 18 h 22"/>
                <a:gd name="T48" fmla="*/ 11 w 13"/>
                <a:gd name="T49" fmla="*/ 17 h 22"/>
                <a:gd name="T50" fmla="*/ 11 w 13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" h="22">
                  <a:moveTo>
                    <a:pt x="12" y="19"/>
                  </a:moveTo>
                  <a:cubicBezTo>
                    <a:pt x="12" y="20"/>
                    <a:pt x="12" y="20"/>
                    <a:pt x="11" y="21"/>
                  </a:cubicBezTo>
                  <a:cubicBezTo>
                    <a:pt x="11" y="21"/>
                    <a:pt x="10" y="22"/>
                    <a:pt x="9" y="22"/>
                  </a:cubicBezTo>
                  <a:cubicBezTo>
                    <a:pt x="9" y="22"/>
                    <a:pt x="8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10" y="1"/>
                    <a:pt x="11" y="1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3" y="4"/>
                    <a:pt x="13" y="5"/>
                    <a:pt x="13" y="6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8"/>
                    <a:pt x="13" y="18"/>
                    <a:pt x="12" y="19"/>
                  </a:cubicBezTo>
                  <a:close/>
                  <a:moveTo>
                    <a:pt x="11" y="6"/>
                  </a:moveTo>
                  <a:cubicBezTo>
                    <a:pt x="11" y="5"/>
                    <a:pt x="11" y="5"/>
                    <a:pt x="10" y="4"/>
                  </a:cubicBezTo>
                  <a:cubicBezTo>
                    <a:pt x="10" y="4"/>
                    <a:pt x="10" y="4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9" y="20"/>
                  </a:cubicBezTo>
                  <a:cubicBezTo>
                    <a:pt x="9" y="20"/>
                    <a:pt x="9" y="20"/>
                    <a:pt x="10" y="19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1" y="18"/>
                    <a:pt x="11" y="17"/>
                    <a:pt x="11" y="17"/>
                  </a:cubicBezTo>
                  <a:lnTo>
                    <a:pt x="11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6211888" y="4068763"/>
              <a:ext cx="52388" cy="88900"/>
            </a:xfrm>
            <a:custGeom>
              <a:avLst/>
              <a:gdLst>
                <a:gd name="T0" fmla="*/ 10 w 13"/>
                <a:gd name="T1" fmla="*/ 22 h 22"/>
                <a:gd name="T2" fmla="*/ 4 w 13"/>
                <a:gd name="T3" fmla="*/ 13 h 22"/>
                <a:gd name="T4" fmla="*/ 2 w 13"/>
                <a:gd name="T5" fmla="*/ 13 h 22"/>
                <a:gd name="T6" fmla="*/ 2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0 w 13"/>
                <a:gd name="T17" fmla="*/ 2 h 22"/>
                <a:gd name="T18" fmla="*/ 12 w 13"/>
                <a:gd name="T19" fmla="*/ 4 h 22"/>
                <a:gd name="T20" fmla="*/ 12 w 13"/>
                <a:gd name="T21" fmla="*/ 6 h 22"/>
                <a:gd name="T22" fmla="*/ 12 w 13"/>
                <a:gd name="T23" fmla="*/ 8 h 22"/>
                <a:gd name="T24" fmla="*/ 12 w 13"/>
                <a:gd name="T25" fmla="*/ 10 h 22"/>
                <a:gd name="T26" fmla="*/ 10 w 13"/>
                <a:gd name="T27" fmla="*/ 11 h 22"/>
                <a:gd name="T28" fmla="*/ 9 w 13"/>
                <a:gd name="T29" fmla="*/ 13 h 22"/>
                <a:gd name="T30" fmla="*/ 7 w 13"/>
                <a:gd name="T31" fmla="*/ 13 h 22"/>
                <a:gd name="T32" fmla="*/ 13 w 13"/>
                <a:gd name="T33" fmla="*/ 22 h 22"/>
                <a:gd name="T34" fmla="*/ 10 w 13"/>
                <a:gd name="T35" fmla="*/ 22 h 22"/>
                <a:gd name="T36" fmla="*/ 10 w 13"/>
                <a:gd name="T37" fmla="*/ 6 h 22"/>
                <a:gd name="T38" fmla="*/ 10 w 13"/>
                <a:gd name="T39" fmla="*/ 4 h 22"/>
                <a:gd name="T40" fmla="*/ 9 w 13"/>
                <a:gd name="T41" fmla="*/ 3 h 22"/>
                <a:gd name="T42" fmla="*/ 8 w 13"/>
                <a:gd name="T43" fmla="*/ 3 h 22"/>
                <a:gd name="T44" fmla="*/ 7 w 13"/>
                <a:gd name="T45" fmla="*/ 2 h 22"/>
                <a:gd name="T46" fmla="*/ 2 w 13"/>
                <a:gd name="T47" fmla="*/ 2 h 22"/>
                <a:gd name="T48" fmla="*/ 2 w 13"/>
                <a:gd name="T49" fmla="*/ 11 h 22"/>
                <a:gd name="T50" fmla="*/ 7 w 13"/>
                <a:gd name="T51" fmla="*/ 11 h 22"/>
                <a:gd name="T52" fmla="*/ 8 w 13"/>
                <a:gd name="T53" fmla="*/ 11 h 22"/>
                <a:gd name="T54" fmla="*/ 9 w 13"/>
                <a:gd name="T55" fmla="*/ 10 h 22"/>
                <a:gd name="T56" fmla="*/ 10 w 13"/>
                <a:gd name="T57" fmla="*/ 9 h 22"/>
                <a:gd name="T58" fmla="*/ 10 w 13"/>
                <a:gd name="T59" fmla="*/ 8 h 22"/>
                <a:gd name="T60" fmla="*/ 10 w 13"/>
                <a:gd name="T6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" h="22">
                  <a:moveTo>
                    <a:pt x="10" y="22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9"/>
                    <a:pt x="12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10" y="12"/>
                    <a:pt x="9" y="12"/>
                    <a:pt x="9" y="13"/>
                  </a:cubicBezTo>
                  <a:cubicBezTo>
                    <a:pt x="8" y="13"/>
                    <a:pt x="7" y="13"/>
                    <a:pt x="7" y="13"/>
                  </a:cubicBezTo>
                  <a:cubicBezTo>
                    <a:pt x="13" y="22"/>
                    <a:pt x="13" y="22"/>
                    <a:pt x="13" y="22"/>
                  </a:cubicBezTo>
                  <a:lnTo>
                    <a:pt x="10" y="22"/>
                  </a:ln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8" y="11"/>
                    <a:pt x="8" y="11"/>
                  </a:cubicBezTo>
                  <a:cubicBezTo>
                    <a:pt x="8" y="11"/>
                    <a:pt x="9" y="10"/>
                    <a:pt x="9" y="10"/>
                  </a:cubicBezTo>
                  <a:cubicBezTo>
                    <a:pt x="9" y="10"/>
                    <a:pt x="10" y="9"/>
                    <a:pt x="10" y="9"/>
                  </a:cubicBezTo>
                  <a:cubicBezTo>
                    <a:pt x="10" y="9"/>
                    <a:pt x="10" y="8"/>
                    <a:pt x="10" y="8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8" name="Rectangle 57"/>
            <p:cNvSpPr>
              <a:spLocks noChangeArrowheads="1"/>
            </p:cNvSpPr>
            <p:nvPr/>
          </p:nvSpPr>
          <p:spPr bwMode="auto">
            <a:xfrm>
              <a:off x="6340475" y="4068763"/>
              <a:ext cx="7938" cy="88900"/>
            </a:xfrm>
            <a:prstGeom prst="rect">
              <a:avLst/>
            </a:pr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434138" y="4068763"/>
              <a:ext cx="47625" cy="88900"/>
            </a:xfrm>
            <a:custGeom>
              <a:avLst/>
              <a:gdLst>
                <a:gd name="T0" fmla="*/ 28 w 30"/>
                <a:gd name="T1" fmla="*/ 56 h 56"/>
                <a:gd name="T2" fmla="*/ 5 w 30"/>
                <a:gd name="T3" fmla="*/ 15 h 56"/>
                <a:gd name="T4" fmla="*/ 5 w 30"/>
                <a:gd name="T5" fmla="*/ 13 h 56"/>
                <a:gd name="T6" fmla="*/ 5 w 30"/>
                <a:gd name="T7" fmla="*/ 56 h 56"/>
                <a:gd name="T8" fmla="*/ 0 w 30"/>
                <a:gd name="T9" fmla="*/ 56 h 56"/>
                <a:gd name="T10" fmla="*/ 0 w 30"/>
                <a:gd name="T11" fmla="*/ 0 h 56"/>
                <a:gd name="T12" fmla="*/ 2 w 30"/>
                <a:gd name="T13" fmla="*/ 0 h 56"/>
                <a:gd name="T14" fmla="*/ 25 w 30"/>
                <a:gd name="T15" fmla="*/ 41 h 56"/>
                <a:gd name="T16" fmla="*/ 25 w 30"/>
                <a:gd name="T17" fmla="*/ 43 h 56"/>
                <a:gd name="T18" fmla="*/ 25 w 30"/>
                <a:gd name="T19" fmla="*/ 0 h 56"/>
                <a:gd name="T20" fmla="*/ 30 w 30"/>
                <a:gd name="T21" fmla="*/ 0 h 56"/>
                <a:gd name="T22" fmla="*/ 30 w 30"/>
                <a:gd name="T23" fmla="*/ 56 h 56"/>
                <a:gd name="T24" fmla="*/ 28 w 30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56">
                  <a:moveTo>
                    <a:pt x="28" y="56"/>
                  </a:moveTo>
                  <a:lnTo>
                    <a:pt x="5" y="15"/>
                  </a:lnTo>
                  <a:lnTo>
                    <a:pt x="5" y="13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2" y="0"/>
                  </a:lnTo>
                  <a:lnTo>
                    <a:pt x="25" y="41"/>
                  </a:lnTo>
                  <a:lnTo>
                    <a:pt x="25" y="43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0" y="56"/>
                  </a:lnTo>
                  <a:lnTo>
                    <a:pt x="28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567488" y="4068763"/>
              <a:ext cx="52388" cy="88900"/>
            </a:xfrm>
            <a:custGeom>
              <a:avLst/>
              <a:gdLst>
                <a:gd name="T0" fmla="*/ 0 w 33"/>
                <a:gd name="T1" fmla="*/ 56 h 56"/>
                <a:gd name="T2" fmla="*/ 0 w 33"/>
                <a:gd name="T3" fmla="*/ 0 h 56"/>
                <a:gd name="T4" fmla="*/ 5 w 33"/>
                <a:gd name="T5" fmla="*/ 0 h 56"/>
                <a:gd name="T6" fmla="*/ 5 w 33"/>
                <a:gd name="T7" fmla="*/ 56 h 56"/>
                <a:gd name="T8" fmla="*/ 0 w 33"/>
                <a:gd name="T9" fmla="*/ 56 h 56"/>
                <a:gd name="T10" fmla="*/ 25 w 33"/>
                <a:gd name="T11" fmla="*/ 56 h 56"/>
                <a:gd name="T12" fmla="*/ 5 w 33"/>
                <a:gd name="T13" fmla="*/ 28 h 56"/>
                <a:gd name="T14" fmla="*/ 25 w 33"/>
                <a:gd name="T15" fmla="*/ 0 h 56"/>
                <a:gd name="T16" fmla="*/ 33 w 33"/>
                <a:gd name="T17" fmla="*/ 0 h 56"/>
                <a:gd name="T18" fmla="*/ 10 w 33"/>
                <a:gd name="T19" fmla="*/ 28 h 56"/>
                <a:gd name="T20" fmla="*/ 33 w 33"/>
                <a:gd name="T21" fmla="*/ 56 h 56"/>
                <a:gd name="T22" fmla="*/ 25 w 33"/>
                <a:gd name="T2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56">
                  <a:moveTo>
                    <a:pt x="0" y="56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56"/>
                  </a:lnTo>
                  <a:lnTo>
                    <a:pt x="0" y="56"/>
                  </a:lnTo>
                  <a:close/>
                  <a:moveTo>
                    <a:pt x="25" y="56"/>
                  </a:moveTo>
                  <a:lnTo>
                    <a:pt x="5" y="28"/>
                  </a:lnTo>
                  <a:lnTo>
                    <a:pt x="25" y="0"/>
                  </a:lnTo>
                  <a:lnTo>
                    <a:pt x="33" y="0"/>
                  </a:lnTo>
                  <a:lnTo>
                    <a:pt x="10" y="28"/>
                  </a:lnTo>
                  <a:lnTo>
                    <a:pt x="33" y="56"/>
                  </a:lnTo>
                  <a:lnTo>
                    <a:pt x="25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692900" y="4068763"/>
              <a:ext cx="52388" cy="93663"/>
            </a:xfrm>
            <a:custGeom>
              <a:avLst/>
              <a:gdLst>
                <a:gd name="T0" fmla="*/ 13 w 13"/>
                <a:gd name="T1" fmla="*/ 17 h 23"/>
                <a:gd name="T2" fmla="*/ 12 w 13"/>
                <a:gd name="T3" fmla="*/ 19 h 23"/>
                <a:gd name="T4" fmla="*/ 11 w 13"/>
                <a:gd name="T5" fmla="*/ 21 h 23"/>
                <a:gd name="T6" fmla="*/ 9 w 13"/>
                <a:gd name="T7" fmla="*/ 22 h 23"/>
                <a:gd name="T8" fmla="*/ 7 w 13"/>
                <a:gd name="T9" fmla="*/ 23 h 23"/>
                <a:gd name="T10" fmla="*/ 6 w 13"/>
                <a:gd name="T11" fmla="*/ 23 h 23"/>
                <a:gd name="T12" fmla="*/ 3 w 13"/>
                <a:gd name="T13" fmla="*/ 22 h 23"/>
                <a:gd name="T14" fmla="*/ 2 w 13"/>
                <a:gd name="T15" fmla="*/ 21 h 23"/>
                <a:gd name="T16" fmla="*/ 1 w 13"/>
                <a:gd name="T17" fmla="*/ 19 h 23"/>
                <a:gd name="T18" fmla="*/ 0 w 13"/>
                <a:gd name="T19" fmla="*/ 17 h 23"/>
                <a:gd name="T20" fmla="*/ 0 w 13"/>
                <a:gd name="T21" fmla="*/ 16 h 23"/>
                <a:gd name="T22" fmla="*/ 2 w 13"/>
                <a:gd name="T23" fmla="*/ 16 h 23"/>
                <a:gd name="T24" fmla="*/ 2 w 13"/>
                <a:gd name="T25" fmla="*/ 17 h 23"/>
                <a:gd name="T26" fmla="*/ 2 w 13"/>
                <a:gd name="T27" fmla="*/ 19 h 23"/>
                <a:gd name="T28" fmla="*/ 3 w 13"/>
                <a:gd name="T29" fmla="*/ 20 h 23"/>
                <a:gd name="T30" fmla="*/ 4 w 13"/>
                <a:gd name="T31" fmla="*/ 20 h 23"/>
                <a:gd name="T32" fmla="*/ 6 w 13"/>
                <a:gd name="T33" fmla="*/ 21 h 23"/>
                <a:gd name="T34" fmla="*/ 7 w 13"/>
                <a:gd name="T35" fmla="*/ 21 h 23"/>
                <a:gd name="T36" fmla="*/ 8 w 13"/>
                <a:gd name="T37" fmla="*/ 20 h 23"/>
                <a:gd name="T38" fmla="*/ 10 w 13"/>
                <a:gd name="T39" fmla="*/ 20 h 23"/>
                <a:gd name="T40" fmla="*/ 10 w 13"/>
                <a:gd name="T41" fmla="*/ 19 h 23"/>
                <a:gd name="T42" fmla="*/ 11 w 13"/>
                <a:gd name="T43" fmla="*/ 17 h 23"/>
                <a:gd name="T44" fmla="*/ 11 w 13"/>
                <a:gd name="T45" fmla="*/ 17 h 23"/>
                <a:gd name="T46" fmla="*/ 10 w 13"/>
                <a:gd name="T47" fmla="*/ 15 h 23"/>
                <a:gd name="T48" fmla="*/ 9 w 13"/>
                <a:gd name="T49" fmla="*/ 13 h 23"/>
                <a:gd name="T50" fmla="*/ 7 w 13"/>
                <a:gd name="T51" fmla="*/ 13 h 23"/>
                <a:gd name="T52" fmla="*/ 6 w 13"/>
                <a:gd name="T53" fmla="*/ 12 h 23"/>
                <a:gd name="T54" fmla="*/ 4 w 13"/>
                <a:gd name="T55" fmla="*/ 11 h 23"/>
                <a:gd name="T56" fmla="*/ 2 w 13"/>
                <a:gd name="T57" fmla="*/ 10 h 23"/>
                <a:gd name="T58" fmla="*/ 1 w 13"/>
                <a:gd name="T59" fmla="*/ 8 h 23"/>
                <a:gd name="T60" fmla="*/ 0 w 13"/>
                <a:gd name="T61" fmla="*/ 6 h 23"/>
                <a:gd name="T62" fmla="*/ 0 w 13"/>
                <a:gd name="T63" fmla="*/ 5 h 23"/>
                <a:gd name="T64" fmla="*/ 1 w 13"/>
                <a:gd name="T65" fmla="*/ 3 h 23"/>
                <a:gd name="T66" fmla="*/ 2 w 13"/>
                <a:gd name="T67" fmla="*/ 2 h 23"/>
                <a:gd name="T68" fmla="*/ 4 w 13"/>
                <a:gd name="T69" fmla="*/ 1 h 23"/>
                <a:gd name="T70" fmla="*/ 6 w 13"/>
                <a:gd name="T71" fmla="*/ 0 h 23"/>
                <a:gd name="T72" fmla="*/ 7 w 13"/>
                <a:gd name="T73" fmla="*/ 0 h 23"/>
                <a:gd name="T74" fmla="*/ 9 w 13"/>
                <a:gd name="T75" fmla="*/ 1 h 23"/>
                <a:gd name="T76" fmla="*/ 11 w 13"/>
                <a:gd name="T77" fmla="*/ 2 h 23"/>
                <a:gd name="T78" fmla="*/ 12 w 13"/>
                <a:gd name="T79" fmla="*/ 3 h 23"/>
                <a:gd name="T80" fmla="*/ 13 w 13"/>
                <a:gd name="T81" fmla="*/ 5 h 23"/>
                <a:gd name="T82" fmla="*/ 13 w 13"/>
                <a:gd name="T83" fmla="*/ 6 h 23"/>
                <a:gd name="T84" fmla="*/ 11 w 13"/>
                <a:gd name="T85" fmla="*/ 6 h 23"/>
                <a:gd name="T86" fmla="*/ 11 w 13"/>
                <a:gd name="T87" fmla="*/ 5 h 23"/>
                <a:gd name="T88" fmla="*/ 10 w 13"/>
                <a:gd name="T89" fmla="*/ 4 h 23"/>
                <a:gd name="T90" fmla="*/ 10 w 13"/>
                <a:gd name="T91" fmla="*/ 3 h 23"/>
                <a:gd name="T92" fmla="*/ 8 w 13"/>
                <a:gd name="T93" fmla="*/ 2 h 23"/>
                <a:gd name="T94" fmla="*/ 7 w 13"/>
                <a:gd name="T95" fmla="*/ 2 h 23"/>
                <a:gd name="T96" fmla="*/ 6 w 13"/>
                <a:gd name="T97" fmla="*/ 2 h 23"/>
                <a:gd name="T98" fmla="*/ 4 w 13"/>
                <a:gd name="T99" fmla="*/ 2 h 23"/>
                <a:gd name="T100" fmla="*/ 3 w 13"/>
                <a:gd name="T101" fmla="*/ 3 h 23"/>
                <a:gd name="T102" fmla="*/ 3 w 13"/>
                <a:gd name="T103" fmla="*/ 4 h 23"/>
                <a:gd name="T104" fmla="*/ 2 w 13"/>
                <a:gd name="T105" fmla="*/ 5 h 23"/>
                <a:gd name="T106" fmla="*/ 2 w 13"/>
                <a:gd name="T107" fmla="*/ 6 h 23"/>
                <a:gd name="T108" fmla="*/ 3 w 13"/>
                <a:gd name="T109" fmla="*/ 8 h 23"/>
                <a:gd name="T110" fmla="*/ 4 w 13"/>
                <a:gd name="T111" fmla="*/ 9 h 23"/>
                <a:gd name="T112" fmla="*/ 6 w 13"/>
                <a:gd name="T113" fmla="*/ 10 h 23"/>
                <a:gd name="T114" fmla="*/ 8 w 13"/>
                <a:gd name="T115" fmla="*/ 11 h 23"/>
                <a:gd name="T116" fmla="*/ 9 w 13"/>
                <a:gd name="T117" fmla="*/ 11 h 23"/>
                <a:gd name="T118" fmla="*/ 11 w 13"/>
                <a:gd name="T119" fmla="*/ 13 h 23"/>
                <a:gd name="T120" fmla="*/ 12 w 13"/>
                <a:gd name="T121" fmla="*/ 14 h 23"/>
                <a:gd name="T122" fmla="*/ 13 w 13"/>
                <a:gd name="T123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" h="23">
                  <a:moveTo>
                    <a:pt x="13" y="17"/>
                  </a:moveTo>
                  <a:cubicBezTo>
                    <a:pt x="13" y="18"/>
                    <a:pt x="13" y="19"/>
                    <a:pt x="12" y="19"/>
                  </a:cubicBezTo>
                  <a:cubicBezTo>
                    <a:pt x="12" y="20"/>
                    <a:pt x="12" y="21"/>
                    <a:pt x="11" y="21"/>
                  </a:cubicBezTo>
                  <a:cubicBezTo>
                    <a:pt x="11" y="22"/>
                    <a:pt x="10" y="22"/>
                    <a:pt x="9" y="22"/>
                  </a:cubicBezTo>
                  <a:cubicBezTo>
                    <a:pt x="9" y="22"/>
                    <a:pt x="8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1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3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0"/>
                  </a:cubicBezTo>
                  <a:cubicBezTo>
                    <a:pt x="9" y="20"/>
                    <a:pt x="9" y="20"/>
                    <a:pt x="10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6"/>
                    <a:pt x="11" y="15"/>
                    <a:pt x="10" y="15"/>
                  </a:cubicBezTo>
                  <a:cubicBezTo>
                    <a:pt x="10" y="14"/>
                    <a:pt x="10" y="14"/>
                    <a:pt x="9" y="13"/>
                  </a:cubicBezTo>
                  <a:cubicBezTo>
                    <a:pt x="9" y="13"/>
                    <a:pt x="8" y="13"/>
                    <a:pt x="7" y="13"/>
                  </a:cubicBezTo>
                  <a:cubicBezTo>
                    <a:pt x="7" y="12"/>
                    <a:pt x="6" y="12"/>
                    <a:pt x="6" y="12"/>
                  </a:cubicBezTo>
                  <a:cubicBezTo>
                    <a:pt x="5" y="12"/>
                    <a:pt x="4" y="11"/>
                    <a:pt x="4" y="11"/>
                  </a:cubicBezTo>
                  <a:cubicBezTo>
                    <a:pt x="3" y="11"/>
                    <a:pt x="2" y="10"/>
                    <a:pt x="2" y="10"/>
                  </a:cubicBezTo>
                  <a:cubicBezTo>
                    <a:pt x="1" y="9"/>
                    <a:pt x="1" y="9"/>
                    <a:pt x="1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3" y="5"/>
                    <a:pt x="13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0" y="5"/>
                    <a:pt x="10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3" y="8"/>
                  </a:cubicBezTo>
                  <a:cubicBezTo>
                    <a:pt x="3" y="8"/>
                    <a:pt x="3" y="9"/>
                    <a:pt x="4" y="9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6" y="10"/>
                    <a:pt x="7" y="10"/>
                    <a:pt x="8" y="11"/>
                  </a:cubicBezTo>
                  <a:cubicBezTo>
                    <a:pt x="8" y="11"/>
                    <a:pt x="9" y="11"/>
                    <a:pt x="9" y="11"/>
                  </a:cubicBezTo>
                  <a:cubicBezTo>
                    <a:pt x="10" y="12"/>
                    <a:pt x="11" y="12"/>
                    <a:pt x="11" y="13"/>
                  </a:cubicBezTo>
                  <a:cubicBezTo>
                    <a:pt x="12" y="13"/>
                    <a:pt x="12" y="14"/>
                    <a:pt x="12" y="14"/>
                  </a:cubicBezTo>
                  <a:cubicBezTo>
                    <a:pt x="13" y="15"/>
                    <a:pt x="13" y="16"/>
                    <a:pt x="13" y="17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1237246" y="3999202"/>
            <a:ext cx="5410199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Lorem Ipsum has been the industry's standard dummy text ever since the 1500s, when an unknown printer took a galley of type and scrambled it to specimen book. </a:t>
            </a:r>
            <a:endParaRPr lang="uk-UA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r="11774"/>
          <a:stretch>
            <a:fillRect/>
          </a:stretch>
        </p:blipFill>
        <p:spPr/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500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0.53681 L 4.16667E-7 0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9537 L 4.16667E-6 1.48148E-6 " pathEditMode="relative" rAng="0" ptsTypes="AA">
                                      <p:cBhvr>
                                        <p:cTn id="25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769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2" grpId="1" animBg="1"/>
      <p:bldP spid="26" grpId="0"/>
      <p:bldP spid="26" grpId="1"/>
      <p:bldP spid="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val 61"/>
          <p:cNvSpPr/>
          <p:nvPr/>
        </p:nvSpPr>
        <p:spPr>
          <a:xfrm>
            <a:off x="2830829" y="900177"/>
            <a:ext cx="1800000" cy="1800000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26212" y="3043816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dirty="0">
                <a:latin typeface="+mj-lt"/>
              </a:rPr>
              <a:t>Premium Facilities</a:t>
            </a:r>
            <a:endParaRPr lang="uk-UA" sz="4400" dirty="0">
              <a:latin typeface="+mj-lt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31136" y="3447853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3125817" y="1128483"/>
            <a:ext cx="1202726" cy="1431500"/>
            <a:chOff x="4719638" y="1946275"/>
            <a:chExt cx="2595563" cy="3089276"/>
          </a:xfrm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976938" y="4214813"/>
              <a:ext cx="646113" cy="820738"/>
            </a:xfrm>
            <a:custGeom>
              <a:avLst/>
              <a:gdLst>
                <a:gd name="T0" fmla="*/ 64 w 160"/>
                <a:gd name="T1" fmla="*/ 0 h 203"/>
                <a:gd name="T2" fmla="*/ 0 w 160"/>
                <a:gd name="T3" fmla="*/ 0 h 203"/>
                <a:gd name="T4" fmla="*/ 51 w 160"/>
                <a:gd name="T5" fmla="*/ 114 h 203"/>
                <a:gd name="T6" fmla="*/ 125 w 160"/>
                <a:gd name="T7" fmla="*/ 176 h 203"/>
                <a:gd name="T8" fmla="*/ 81 w 160"/>
                <a:gd name="T9" fmla="*/ 25 h 203"/>
                <a:gd name="T10" fmla="*/ 64 w 160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203">
                  <a:moveTo>
                    <a:pt x="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41"/>
                    <a:pt x="35" y="78"/>
                    <a:pt x="51" y="114"/>
                  </a:cubicBezTo>
                  <a:cubicBezTo>
                    <a:pt x="92" y="203"/>
                    <a:pt x="125" y="176"/>
                    <a:pt x="125" y="176"/>
                  </a:cubicBezTo>
                  <a:cubicBezTo>
                    <a:pt x="142" y="167"/>
                    <a:pt x="160" y="142"/>
                    <a:pt x="81" y="25"/>
                  </a:cubicBezTo>
                  <a:cubicBezTo>
                    <a:pt x="75" y="17"/>
                    <a:pt x="70" y="9"/>
                    <a:pt x="64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719638" y="1946275"/>
              <a:ext cx="1131888" cy="1633538"/>
            </a:xfrm>
            <a:custGeom>
              <a:avLst/>
              <a:gdLst>
                <a:gd name="T0" fmla="*/ 163 w 280"/>
                <a:gd name="T1" fmla="*/ 339 h 404"/>
                <a:gd name="T2" fmla="*/ 202 w 280"/>
                <a:gd name="T3" fmla="*/ 352 h 404"/>
                <a:gd name="T4" fmla="*/ 194 w 280"/>
                <a:gd name="T5" fmla="*/ 356 h 404"/>
                <a:gd name="T6" fmla="*/ 202 w 280"/>
                <a:gd name="T7" fmla="*/ 371 h 404"/>
                <a:gd name="T8" fmla="*/ 211 w 280"/>
                <a:gd name="T9" fmla="*/ 366 h 404"/>
                <a:gd name="T10" fmla="*/ 232 w 280"/>
                <a:gd name="T11" fmla="*/ 404 h 404"/>
                <a:gd name="T12" fmla="*/ 280 w 280"/>
                <a:gd name="T13" fmla="*/ 404 h 404"/>
                <a:gd name="T14" fmla="*/ 248 w 280"/>
                <a:gd name="T15" fmla="*/ 346 h 404"/>
                <a:gd name="T16" fmla="*/ 257 w 280"/>
                <a:gd name="T17" fmla="*/ 341 h 404"/>
                <a:gd name="T18" fmla="*/ 248 w 280"/>
                <a:gd name="T19" fmla="*/ 326 h 404"/>
                <a:gd name="T20" fmla="*/ 242 w 280"/>
                <a:gd name="T21" fmla="*/ 329 h 404"/>
                <a:gd name="T22" fmla="*/ 61 w 280"/>
                <a:gd name="T23" fmla="*/ 0 h 404"/>
                <a:gd name="T24" fmla="*/ 86 w 280"/>
                <a:gd name="T25" fmla="*/ 198 h 404"/>
                <a:gd name="T26" fmla="*/ 163 w 280"/>
                <a:gd name="T27" fmla="*/ 339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404">
                  <a:moveTo>
                    <a:pt x="163" y="339"/>
                  </a:moveTo>
                  <a:cubicBezTo>
                    <a:pt x="189" y="325"/>
                    <a:pt x="202" y="352"/>
                    <a:pt x="202" y="352"/>
                  </a:cubicBezTo>
                  <a:cubicBezTo>
                    <a:pt x="194" y="356"/>
                    <a:pt x="194" y="356"/>
                    <a:pt x="194" y="356"/>
                  </a:cubicBezTo>
                  <a:cubicBezTo>
                    <a:pt x="202" y="371"/>
                    <a:pt x="202" y="371"/>
                    <a:pt x="202" y="371"/>
                  </a:cubicBezTo>
                  <a:cubicBezTo>
                    <a:pt x="211" y="366"/>
                    <a:pt x="211" y="366"/>
                    <a:pt x="211" y="366"/>
                  </a:cubicBezTo>
                  <a:cubicBezTo>
                    <a:pt x="218" y="379"/>
                    <a:pt x="225" y="391"/>
                    <a:pt x="232" y="404"/>
                  </a:cubicBezTo>
                  <a:cubicBezTo>
                    <a:pt x="280" y="404"/>
                    <a:pt x="280" y="404"/>
                    <a:pt x="280" y="404"/>
                  </a:cubicBezTo>
                  <a:cubicBezTo>
                    <a:pt x="260" y="368"/>
                    <a:pt x="248" y="346"/>
                    <a:pt x="248" y="346"/>
                  </a:cubicBezTo>
                  <a:cubicBezTo>
                    <a:pt x="257" y="341"/>
                    <a:pt x="257" y="341"/>
                    <a:pt x="257" y="341"/>
                  </a:cubicBezTo>
                  <a:cubicBezTo>
                    <a:pt x="248" y="326"/>
                    <a:pt x="248" y="326"/>
                    <a:pt x="248" y="326"/>
                  </a:cubicBezTo>
                  <a:cubicBezTo>
                    <a:pt x="242" y="329"/>
                    <a:pt x="242" y="329"/>
                    <a:pt x="242" y="329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0" y="34"/>
                    <a:pt x="86" y="198"/>
                    <a:pt x="86" y="198"/>
                  </a:cubicBezTo>
                  <a:lnTo>
                    <a:pt x="163" y="339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6199188" y="2084388"/>
              <a:ext cx="1116013" cy="1495425"/>
            </a:xfrm>
            <a:custGeom>
              <a:avLst/>
              <a:gdLst>
                <a:gd name="T0" fmla="*/ 0 w 276"/>
                <a:gd name="T1" fmla="*/ 370 h 370"/>
                <a:gd name="T2" fmla="*/ 36 w 276"/>
                <a:gd name="T3" fmla="*/ 370 h 370"/>
                <a:gd name="T4" fmla="*/ 69 w 276"/>
                <a:gd name="T5" fmla="*/ 307 h 370"/>
                <a:gd name="T6" fmla="*/ 106 w 276"/>
                <a:gd name="T7" fmla="*/ 266 h 370"/>
                <a:gd name="T8" fmla="*/ 170 w 276"/>
                <a:gd name="T9" fmla="*/ 225 h 370"/>
                <a:gd name="T10" fmla="*/ 276 w 276"/>
                <a:gd name="T11" fmla="*/ 45 h 370"/>
                <a:gd name="T12" fmla="*/ 271 w 276"/>
                <a:gd name="T13" fmla="*/ 42 h 370"/>
                <a:gd name="T14" fmla="*/ 268 w 276"/>
                <a:gd name="T15" fmla="*/ 40 h 370"/>
                <a:gd name="T16" fmla="*/ 165 w 276"/>
                <a:gd name="T17" fmla="*/ 198 h 370"/>
                <a:gd name="T18" fmla="*/ 160 w 276"/>
                <a:gd name="T19" fmla="*/ 193 h 370"/>
                <a:gd name="T20" fmla="*/ 254 w 276"/>
                <a:gd name="T21" fmla="*/ 31 h 370"/>
                <a:gd name="T22" fmla="*/ 247 w 276"/>
                <a:gd name="T23" fmla="*/ 27 h 370"/>
                <a:gd name="T24" fmla="*/ 146 w 276"/>
                <a:gd name="T25" fmla="*/ 182 h 370"/>
                <a:gd name="T26" fmla="*/ 138 w 276"/>
                <a:gd name="T27" fmla="*/ 184 h 370"/>
                <a:gd name="T28" fmla="*/ 135 w 276"/>
                <a:gd name="T29" fmla="*/ 176 h 370"/>
                <a:gd name="T30" fmla="*/ 234 w 276"/>
                <a:gd name="T31" fmla="*/ 18 h 370"/>
                <a:gd name="T32" fmla="*/ 228 w 276"/>
                <a:gd name="T33" fmla="*/ 14 h 370"/>
                <a:gd name="T34" fmla="*/ 119 w 276"/>
                <a:gd name="T35" fmla="*/ 167 h 370"/>
                <a:gd name="T36" fmla="*/ 113 w 276"/>
                <a:gd name="T37" fmla="*/ 165 h 370"/>
                <a:gd name="T38" fmla="*/ 213 w 276"/>
                <a:gd name="T39" fmla="*/ 5 h 370"/>
                <a:gd name="T40" fmla="*/ 210 w 276"/>
                <a:gd name="T41" fmla="*/ 3 h 370"/>
                <a:gd name="T42" fmla="*/ 206 w 276"/>
                <a:gd name="T43" fmla="*/ 0 h 370"/>
                <a:gd name="T44" fmla="*/ 86 w 276"/>
                <a:gd name="T45" fmla="*/ 171 h 370"/>
                <a:gd name="T46" fmla="*/ 76 w 276"/>
                <a:gd name="T47" fmla="*/ 247 h 370"/>
                <a:gd name="T48" fmla="*/ 54 w 276"/>
                <a:gd name="T49" fmla="*/ 297 h 370"/>
                <a:gd name="T50" fmla="*/ 0 w 276"/>
                <a:gd name="T51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6" h="370">
                  <a:moveTo>
                    <a:pt x="0" y="370"/>
                  </a:moveTo>
                  <a:cubicBezTo>
                    <a:pt x="36" y="370"/>
                    <a:pt x="36" y="370"/>
                    <a:pt x="36" y="370"/>
                  </a:cubicBezTo>
                  <a:cubicBezTo>
                    <a:pt x="56" y="332"/>
                    <a:pt x="69" y="307"/>
                    <a:pt x="69" y="307"/>
                  </a:cubicBezTo>
                  <a:cubicBezTo>
                    <a:pt x="69" y="307"/>
                    <a:pt x="88" y="272"/>
                    <a:pt x="106" y="266"/>
                  </a:cubicBezTo>
                  <a:cubicBezTo>
                    <a:pt x="124" y="260"/>
                    <a:pt x="145" y="268"/>
                    <a:pt x="170" y="225"/>
                  </a:cubicBezTo>
                  <a:cubicBezTo>
                    <a:pt x="196" y="182"/>
                    <a:pt x="276" y="45"/>
                    <a:pt x="276" y="45"/>
                  </a:cubicBezTo>
                  <a:cubicBezTo>
                    <a:pt x="271" y="42"/>
                    <a:pt x="271" y="42"/>
                    <a:pt x="271" y="42"/>
                  </a:cubicBezTo>
                  <a:cubicBezTo>
                    <a:pt x="268" y="40"/>
                    <a:pt x="268" y="40"/>
                    <a:pt x="268" y="40"/>
                  </a:cubicBezTo>
                  <a:cubicBezTo>
                    <a:pt x="165" y="198"/>
                    <a:pt x="165" y="198"/>
                    <a:pt x="165" y="198"/>
                  </a:cubicBezTo>
                  <a:cubicBezTo>
                    <a:pt x="165" y="198"/>
                    <a:pt x="157" y="201"/>
                    <a:pt x="160" y="193"/>
                  </a:cubicBezTo>
                  <a:cubicBezTo>
                    <a:pt x="164" y="185"/>
                    <a:pt x="254" y="31"/>
                    <a:pt x="254" y="31"/>
                  </a:cubicBezTo>
                  <a:cubicBezTo>
                    <a:pt x="247" y="27"/>
                    <a:pt x="247" y="27"/>
                    <a:pt x="247" y="27"/>
                  </a:cubicBezTo>
                  <a:cubicBezTo>
                    <a:pt x="146" y="182"/>
                    <a:pt x="146" y="182"/>
                    <a:pt x="146" y="182"/>
                  </a:cubicBezTo>
                  <a:cubicBezTo>
                    <a:pt x="146" y="182"/>
                    <a:pt x="143" y="186"/>
                    <a:pt x="138" y="184"/>
                  </a:cubicBezTo>
                  <a:cubicBezTo>
                    <a:pt x="133" y="180"/>
                    <a:pt x="135" y="176"/>
                    <a:pt x="135" y="176"/>
                  </a:cubicBezTo>
                  <a:cubicBezTo>
                    <a:pt x="234" y="18"/>
                    <a:pt x="234" y="18"/>
                    <a:pt x="234" y="18"/>
                  </a:cubicBezTo>
                  <a:cubicBezTo>
                    <a:pt x="228" y="14"/>
                    <a:pt x="228" y="14"/>
                    <a:pt x="228" y="14"/>
                  </a:cubicBezTo>
                  <a:cubicBezTo>
                    <a:pt x="228" y="14"/>
                    <a:pt x="125" y="161"/>
                    <a:pt x="119" y="167"/>
                  </a:cubicBezTo>
                  <a:cubicBezTo>
                    <a:pt x="114" y="173"/>
                    <a:pt x="113" y="165"/>
                    <a:pt x="113" y="165"/>
                  </a:cubicBezTo>
                  <a:cubicBezTo>
                    <a:pt x="213" y="5"/>
                    <a:pt x="213" y="5"/>
                    <a:pt x="213" y="5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15" y="130"/>
                    <a:pt x="86" y="171"/>
                  </a:cubicBezTo>
                  <a:cubicBezTo>
                    <a:pt x="58" y="212"/>
                    <a:pt x="74" y="228"/>
                    <a:pt x="76" y="247"/>
                  </a:cubicBezTo>
                  <a:cubicBezTo>
                    <a:pt x="78" y="266"/>
                    <a:pt x="54" y="297"/>
                    <a:pt x="54" y="297"/>
                  </a:cubicBezTo>
                  <a:cubicBezTo>
                    <a:pt x="54" y="297"/>
                    <a:pt x="32" y="327"/>
                    <a:pt x="0" y="37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5221288" y="4214813"/>
              <a:ext cx="787400" cy="820738"/>
            </a:xfrm>
            <a:custGeom>
              <a:avLst/>
              <a:gdLst>
                <a:gd name="T0" fmla="*/ 119 w 195"/>
                <a:gd name="T1" fmla="*/ 0 h 203"/>
                <a:gd name="T2" fmla="*/ 71 w 195"/>
                <a:gd name="T3" fmla="*/ 58 h 203"/>
                <a:gd name="T4" fmla="*/ 48 w 195"/>
                <a:gd name="T5" fmla="*/ 174 h 203"/>
                <a:gd name="T6" fmla="*/ 144 w 195"/>
                <a:gd name="T7" fmla="*/ 105 h 203"/>
                <a:gd name="T8" fmla="*/ 195 w 195"/>
                <a:gd name="T9" fmla="*/ 0 h 203"/>
                <a:gd name="T10" fmla="*/ 119 w 195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5" h="203">
                  <a:moveTo>
                    <a:pt x="119" y="0"/>
                  </a:moveTo>
                  <a:cubicBezTo>
                    <a:pt x="102" y="22"/>
                    <a:pt x="85" y="42"/>
                    <a:pt x="71" y="58"/>
                  </a:cubicBezTo>
                  <a:cubicBezTo>
                    <a:pt x="0" y="140"/>
                    <a:pt x="41" y="169"/>
                    <a:pt x="48" y="174"/>
                  </a:cubicBezTo>
                  <a:cubicBezTo>
                    <a:pt x="55" y="179"/>
                    <a:pt x="99" y="203"/>
                    <a:pt x="144" y="105"/>
                  </a:cubicBezTo>
                  <a:cubicBezTo>
                    <a:pt x="157" y="76"/>
                    <a:pt x="175" y="39"/>
                    <a:pt x="195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5540375" y="2168525"/>
              <a:ext cx="904875" cy="901700"/>
            </a:xfrm>
            <a:prstGeom prst="ellipse">
              <a:avLst/>
            </a:prstGeom>
            <a:noFill/>
            <a:ln w="28575" cap="flat">
              <a:solidFill>
                <a:srgbClr val="B2B2B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718175" y="2419350"/>
              <a:ext cx="554038" cy="266700"/>
            </a:xfrm>
            <a:custGeom>
              <a:avLst/>
              <a:gdLst>
                <a:gd name="T0" fmla="*/ 137 w 137"/>
                <a:gd name="T1" fmla="*/ 66 h 66"/>
                <a:gd name="T2" fmla="*/ 68 w 137"/>
                <a:gd name="T3" fmla="*/ 0 h 66"/>
                <a:gd name="T4" fmla="*/ 0 w 137"/>
                <a:gd name="T5" fmla="*/ 66 h 66"/>
                <a:gd name="T6" fmla="*/ 137 w 137"/>
                <a:gd name="T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6">
                  <a:moveTo>
                    <a:pt x="137" y="66"/>
                  </a:moveTo>
                  <a:cubicBezTo>
                    <a:pt x="136" y="29"/>
                    <a:pt x="105" y="0"/>
                    <a:pt x="68" y="0"/>
                  </a:cubicBezTo>
                  <a:cubicBezTo>
                    <a:pt x="31" y="0"/>
                    <a:pt x="1" y="29"/>
                    <a:pt x="0" y="66"/>
                  </a:cubicBezTo>
                  <a:lnTo>
                    <a:pt x="137" y="66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961063" y="2370138"/>
              <a:ext cx="63500" cy="28575"/>
            </a:xfrm>
            <a:custGeom>
              <a:avLst/>
              <a:gdLst>
                <a:gd name="T0" fmla="*/ 16 w 16"/>
                <a:gd name="T1" fmla="*/ 7 h 7"/>
                <a:gd name="T2" fmla="*/ 8 w 16"/>
                <a:gd name="T3" fmla="*/ 0 h 7"/>
                <a:gd name="T4" fmla="*/ 0 w 16"/>
                <a:gd name="T5" fmla="*/ 7 h 7"/>
                <a:gd name="T6" fmla="*/ 16 w 16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16" y="7"/>
                  </a:move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1" y="3"/>
                    <a:pt x="0" y="7"/>
                  </a:cubicBezTo>
                  <a:lnTo>
                    <a:pt x="16" y="7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5640388" y="2709863"/>
              <a:ext cx="708025" cy="52388"/>
            </a:xfrm>
            <a:custGeom>
              <a:avLst/>
              <a:gdLst>
                <a:gd name="T0" fmla="*/ 175 w 175"/>
                <a:gd name="T1" fmla="*/ 0 h 13"/>
                <a:gd name="T2" fmla="*/ 0 w 175"/>
                <a:gd name="T3" fmla="*/ 0 h 13"/>
                <a:gd name="T4" fmla="*/ 5 w 175"/>
                <a:gd name="T5" fmla="*/ 3 h 13"/>
                <a:gd name="T6" fmla="*/ 5 w 175"/>
                <a:gd name="T7" fmla="*/ 3 h 13"/>
                <a:gd name="T8" fmla="*/ 33 w 175"/>
                <a:gd name="T9" fmla="*/ 9 h 13"/>
                <a:gd name="T10" fmla="*/ 33 w 175"/>
                <a:gd name="T11" fmla="*/ 9 h 13"/>
                <a:gd name="T12" fmla="*/ 87 w 175"/>
                <a:gd name="T13" fmla="*/ 13 h 13"/>
                <a:gd name="T14" fmla="*/ 142 w 175"/>
                <a:gd name="T15" fmla="*/ 9 h 13"/>
                <a:gd name="T16" fmla="*/ 142 w 175"/>
                <a:gd name="T17" fmla="*/ 9 h 13"/>
                <a:gd name="T18" fmla="*/ 166 w 175"/>
                <a:gd name="T19" fmla="*/ 3 h 13"/>
                <a:gd name="T20" fmla="*/ 171 w 175"/>
                <a:gd name="T21" fmla="*/ 2 h 13"/>
                <a:gd name="T22" fmla="*/ 171 w 175"/>
                <a:gd name="T23" fmla="*/ 2 h 13"/>
                <a:gd name="T24" fmla="*/ 171 w 175"/>
                <a:gd name="T25" fmla="*/ 2 h 13"/>
                <a:gd name="T26" fmla="*/ 175 w 175"/>
                <a:gd name="T2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13">
                  <a:moveTo>
                    <a:pt x="1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9" y="12"/>
                    <a:pt x="61" y="13"/>
                    <a:pt x="87" y="13"/>
                  </a:cubicBezTo>
                  <a:cubicBezTo>
                    <a:pt x="114" y="13"/>
                    <a:pt x="136" y="12"/>
                    <a:pt x="142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66" y="3"/>
                    <a:pt x="166" y="3"/>
                    <a:pt x="166" y="3"/>
                  </a:cubicBezTo>
                  <a:cubicBezTo>
                    <a:pt x="168" y="3"/>
                    <a:pt x="169" y="3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3" y="2"/>
                    <a:pt x="174" y="1"/>
                    <a:pt x="175" y="0"/>
                  </a:cubicBez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4913313" y="3582988"/>
              <a:ext cx="2171700" cy="12700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2" name="Rectangle 41"/>
            <p:cNvSpPr>
              <a:spLocks noChangeArrowheads="1"/>
            </p:cNvSpPr>
            <p:nvPr/>
          </p:nvSpPr>
          <p:spPr bwMode="auto">
            <a:xfrm>
              <a:off x="4913313" y="4214813"/>
              <a:ext cx="2171700" cy="15875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4997450" y="3660775"/>
              <a:ext cx="130175" cy="342900"/>
            </a:xfrm>
            <a:custGeom>
              <a:avLst/>
              <a:gdLst>
                <a:gd name="T0" fmla="*/ 46 w 82"/>
                <a:gd name="T1" fmla="*/ 13 h 216"/>
                <a:gd name="T2" fmla="*/ 46 w 82"/>
                <a:gd name="T3" fmla="*/ 181 h 216"/>
                <a:gd name="T4" fmla="*/ 72 w 82"/>
                <a:gd name="T5" fmla="*/ 181 h 216"/>
                <a:gd name="T6" fmla="*/ 72 w 82"/>
                <a:gd name="T7" fmla="*/ 183 h 216"/>
                <a:gd name="T8" fmla="*/ 82 w 82"/>
                <a:gd name="T9" fmla="*/ 196 h 216"/>
                <a:gd name="T10" fmla="*/ 82 w 82"/>
                <a:gd name="T11" fmla="*/ 216 h 216"/>
                <a:gd name="T12" fmla="*/ 13 w 82"/>
                <a:gd name="T13" fmla="*/ 216 h 216"/>
                <a:gd name="T14" fmla="*/ 0 w 82"/>
                <a:gd name="T15" fmla="*/ 203 h 216"/>
                <a:gd name="T16" fmla="*/ 0 w 82"/>
                <a:gd name="T17" fmla="*/ 203 h 216"/>
                <a:gd name="T18" fmla="*/ 0 w 82"/>
                <a:gd name="T19" fmla="*/ 0 h 216"/>
                <a:gd name="T20" fmla="*/ 34 w 82"/>
                <a:gd name="T21" fmla="*/ 0 h 216"/>
                <a:gd name="T22" fmla="*/ 34 w 82"/>
                <a:gd name="T23" fmla="*/ 0 h 216"/>
                <a:gd name="T24" fmla="*/ 46 w 82"/>
                <a:gd name="T25" fmla="*/ 13 h 216"/>
                <a:gd name="T26" fmla="*/ 6 w 82"/>
                <a:gd name="T27" fmla="*/ 198 h 216"/>
                <a:gd name="T28" fmla="*/ 67 w 82"/>
                <a:gd name="T29" fmla="*/ 198 h 216"/>
                <a:gd name="T30" fmla="*/ 67 w 82"/>
                <a:gd name="T31" fmla="*/ 186 h 216"/>
                <a:gd name="T32" fmla="*/ 28 w 82"/>
                <a:gd name="T33" fmla="*/ 186 h 216"/>
                <a:gd name="T34" fmla="*/ 28 w 82"/>
                <a:gd name="T35" fmla="*/ 5 h 216"/>
                <a:gd name="T36" fmla="*/ 6 w 82"/>
                <a:gd name="T37" fmla="*/ 5 h 216"/>
                <a:gd name="T38" fmla="*/ 6 w 82"/>
                <a:gd name="T39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" h="216">
                  <a:moveTo>
                    <a:pt x="46" y="13"/>
                  </a:moveTo>
                  <a:lnTo>
                    <a:pt x="46" y="181"/>
                  </a:lnTo>
                  <a:lnTo>
                    <a:pt x="72" y="181"/>
                  </a:lnTo>
                  <a:lnTo>
                    <a:pt x="72" y="183"/>
                  </a:lnTo>
                  <a:lnTo>
                    <a:pt x="82" y="196"/>
                  </a:lnTo>
                  <a:lnTo>
                    <a:pt x="82" y="216"/>
                  </a:lnTo>
                  <a:lnTo>
                    <a:pt x="13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46" y="13"/>
                  </a:lnTo>
                  <a:close/>
                  <a:moveTo>
                    <a:pt x="6" y="198"/>
                  </a:moveTo>
                  <a:lnTo>
                    <a:pt x="67" y="198"/>
                  </a:lnTo>
                  <a:lnTo>
                    <a:pt x="67" y="186"/>
                  </a:lnTo>
                  <a:lnTo>
                    <a:pt x="28" y="186"/>
                  </a:lnTo>
                  <a:lnTo>
                    <a:pt x="28" y="5"/>
                  </a:lnTo>
                  <a:lnTo>
                    <a:pt x="6" y="5"/>
                  </a:lnTo>
                  <a:lnTo>
                    <a:pt x="6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5256213" y="3660775"/>
              <a:ext cx="130175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4 w 32"/>
                <a:gd name="T13" fmla="*/ 0 h 85"/>
                <a:gd name="T14" fmla="*/ 22 w 32"/>
                <a:gd name="T15" fmla="*/ 1 h 85"/>
                <a:gd name="T16" fmla="*/ 25 w 32"/>
                <a:gd name="T17" fmla="*/ 3 h 85"/>
                <a:gd name="T18" fmla="*/ 27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9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6 w 32"/>
                <a:gd name="T43" fmla="*/ 9 h 85"/>
                <a:gd name="T44" fmla="*/ 21 w 32"/>
                <a:gd name="T45" fmla="*/ 3 h 85"/>
                <a:gd name="T46" fmla="*/ 14 w 32"/>
                <a:gd name="T47" fmla="*/ 2 h 85"/>
                <a:gd name="T48" fmla="*/ 6 w 32"/>
                <a:gd name="T49" fmla="*/ 3 h 85"/>
                <a:gd name="T50" fmla="*/ 2 w 32"/>
                <a:gd name="T51" fmla="*/ 9 h 85"/>
                <a:gd name="T52" fmla="*/ 2 w 32"/>
                <a:gd name="T53" fmla="*/ 71 h 85"/>
                <a:gd name="T54" fmla="*/ 6 w 32"/>
                <a:gd name="T55" fmla="*/ 77 h 85"/>
                <a:gd name="T56" fmla="*/ 14 w 32"/>
                <a:gd name="T57" fmla="*/ 78 h 85"/>
                <a:gd name="T58" fmla="*/ 21 w 32"/>
                <a:gd name="T59" fmla="*/ 77 h 85"/>
                <a:gd name="T60" fmla="*/ 26 w 32"/>
                <a:gd name="T61" fmla="*/ 71 h 85"/>
                <a:gd name="T62" fmla="*/ 26 w 32"/>
                <a:gd name="T63" fmla="*/ 9 h 85"/>
                <a:gd name="T64" fmla="*/ 16 w 32"/>
                <a:gd name="T65" fmla="*/ 71 h 85"/>
                <a:gd name="T66" fmla="*/ 14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4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8" y="0"/>
                    <a:pt x="9" y="0"/>
                  </a:cubicBezTo>
                  <a:cubicBezTo>
                    <a:pt x="10" y="0"/>
                    <a:pt x="12" y="0"/>
                    <a:pt x="14" y="0"/>
                  </a:cubicBezTo>
                  <a:cubicBezTo>
                    <a:pt x="17" y="0"/>
                    <a:pt x="20" y="0"/>
                    <a:pt x="22" y="1"/>
                  </a:cubicBezTo>
                  <a:cubicBezTo>
                    <a:pt x="23" y="2"/>
                    <a:pt x="24" y="2"/>
                    <a:pt x="25" y="3"/>
                  </a:cubicBezTo>
                  <a:cubicBezTo>
                    <a:pt x="26" y="3"/>
                    <a:pt x="26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5" y="84"/>
                    <a:pt x="23" y="84"/>
                  </a:cubicBezTo>
                  <a:cubicBezTo>
                    <a:pt x="22" y="84"/>
                    <a:pt x="20" y="85"/>
                    <a:pt x="19" y="85"/>
                  </a:cubicBezTo>
                  <a:cubicBezTo>
                    <a:pt x="15" y="85"/>
                    <a:pt x="13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6" y="9"/>
                  </a:moveTo>
                  <a:cubicBezTo>
                    <a:pt x="26" y="6"/>
                    <a:pt x="24" y="4"/>
                    <a:pt x="21" y="3"/>
                  </a:cubicBezTo>
                  <a:cubicBezTo>
                    <a:pt x="19" y="2"/>
                    <a:pt x="17" y="2"/>
                    <a:pt x="14" y="2"/>
                  </a:cubicBezTo>
                  <a:cubicBezTo>
                    <a:pt x="11" y="2"/>
                    <a:pt x="8" y="2"/>
                    <a:pt x="6" y="3"/>
                  </a:cubicBezTo>
                  <a:cubicBezTo>
                    <a:pt x="3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3" y="76"/>
                    <a:pt x="6" y="77"/>
                  </a:cubicBezTo>
                  <a:cubicBezTo>
                    <a:pt x="8" y="78"/>
                    <a:pt x="11" y="78"/>
                    <a:pt x="14" y="78"/>
                  </a:cubicBezTo>
                  <a:cubicBezTo>
                    <a:pt x="17" y="78"/>
                    <a:pt x="19" y="78"/>
                    <a:pt x="21" y="77"/>
                  </a:cubicBezTo>
                  <a:cubicBezTo>
                    <a:pt x="24" y="75"/>
                    <a:pt x="26" y="74"/>
                    <a:pt x="26" y="71"/>
                  </a:cubicBezTo>
                  <a:lnTo>
                    <a:pt x="26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4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4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5519738" y="3660775"/>
              <a:ext cx="133350" cy="342900"/>
            </a:xfrm>
            <a:custGeom>
              <a:avLst/>
              <a:gdLst>
                <a:gd name="T0" fmla="*/ 18 w 33"/>
                <a:gd name="T1" fmla="*/ 18 h 85"/>
                <a:gd name="T2" fmla="*/ 18 w 33"/>
                <a:gd name="T3" fmla="*/ 64 h 85"/>
                <a:gd name="T4" fmla="*/ 28 w 33"/>
                <a:gd name="T5" fmla="*/ 64 h 85"/>
                <a:gd name="T6" fmla="*/ 28 w 33"/>
                <a:gd name="T7" fmla="*/ 65 h 85"/>
                <a:gd name="T8" fmla="*/ 33 w 33"/>
                <a:gd name="T9" fmla="*/ 69 h 85"/>
                <a:gd name="T10" fmla="*/ 33 w 33"/>
                <a:gd name="T11" fmla="*/ 76 h 85"/>
                <a:gd name="T12" fmla="*/ 27 w 33"/>
                <a:gd name="T13" fmla="*/ 83 h 85"/>
                <a:gd name="T14" fmla="*/ 24 w 33"/>
                <a:gd name="T15" fmla="*/ 84 h 85"/>
                <a:gd name="T16" fmla="*/ 19 w 33"/>
                <a:gd name="T17" fmla="*/ 85 h 85"/>
                <a:gd name="T18" fmla="*/ 11 w 33"/>
                <a:gd name="T19" fmla="*/ 83 h 85"/>
                <a:gd name="T20" fmla="*/ 11 w 33"/>
                <a:gd name="T21" fmla="*/ 83 h 85"/>
                <a:gd name="T22" fmla="*/ 9 w 33"/>
                <a:gd name="T23" fmla="*/ 82 h 85"/>
                <a:gd name="T24" fmla="*/ 7 w 33"/>
                <a:gd name="T25" fmla="*/ 81 h 85"/>
                <a:gd name="T26" fmla="*/ 4 w 33"/>
                <a:gd name="T27" fmla="*/ 78 h 85"/>
                <a:gd name="T28" fmla="*/ 0 w 33"/>
                <a:gd name="T29" fmla="*/ 71 h 85"/>
                <a:gd name="T30" fmla="*/ 0 w 33"/>
                <a:gd name="T31" fmla="*/ 9 h 85"/>
                <a:gd name="T32" fmla="*/ 2 w 33"/>
                <a:gd name="T33" fmla="*/ 4 h 85"/>
                <a:gd name="T34" fmla="*/ 6 w 33"/>
                <a:gd name="T35" fmla="*/ 1 h 85"/>
                <a:gd name="T36" fmla="*/ 9 w 33"/>
                <a:gd name="T37" fmla="*/ 0 h 85"/>
                <a:gd name="T38" fmla="*/ 14 w 33"/>
                <a:gd name="T39" fmla="*/ 0 h 85"/>
                <a:gd name="T40" fmla="*/ 23 w 33"/>
                <a:gd name="T41" fmla="*/ 1 h 85"/>
                <a:gd name="T42" fmla="*/ 25 w 33"/>
                <a:gd name="T43" fmla="*/ 3 h 85"/>
                <a:gd name="T44" fmla="*/ 27 w 33"/>
                <a:gd name="T45" fmla="*/ 5 h 85"/>
                <a:gd name="T46" fmla="*/ 30 w 33"/>
                <a:gd name="T47" fmla="*/ 8 h 85"/>
                <a:gd name="T48" fmla="*/ 33 w 33"/>
                <a:gd name="T49" fmla="*/ 14 h 85"/>
                <a:gd name="T50" fmla="*/ 33 w 33"/>
                <a:gd name="T51" fmla="*/ 20 h 85"/>
                <a:gd name="T52" fmla="*/ 20 w 33"/>
                <a:gd name="T53" fmla="*/ 20 h 85"/>
                <a:gd name="T54" fmla="*/ 18 w 33"/>
                <a:gd name="T55" fmla="*/ 18 h 85"/>
                <a:gd name="T56" fmla="*/ 26 w 33"/>
                <a:gd name="T57" fmla="*/ 66 h 85"/>
                <a:gd name="T58" fmla="*/ 17 w 33"/>
                <a:gd name="T59" fmla="*/ 66 h 85"/>
                <a:gd name="T60" fmla="*/ 17 w 33"/>
                <a:gd name="T61" fmla="*/ 71 h 85"/>
                <a:gd name="T62" fmla="*/ 14 w 33"/>
                <a:gd name="T63" fmla="*/ 73 h 85"/>
                <a:gd name="T64" fmla="*/ 12 w 33"/>
                <a:gd name="T65" fmla="*/ 71 h 85"/>
                <a:gd name="T66" fmla="*/ 12 w 33"/>
                <a:gd name="T67" fmla="*/ 9 h 85"/>
                <a:gd name="T68" fmla="*/ 14 w 33"/>
                <a:gd name="T69" fmla="*/ 6 h 85"/>
                <a:gd name="T70" fmla="*/ 17 w 33"/>
                <a:gd name="T71" fmla="*/ 9 h 85"/>
                <a:gd name="T72" fmla="*/ 17 w 33"/>
                <a:gd name="T73" fmla="*/ 14 h 85"/>
                <a:gd name="T74" fmla="*/ 26 w 33"/>
                <a:gd name="T75" fmla="*/ 14 h 85"/>
                <a:gd name="T76" fmla="*/ 26 w 33"/>
                <a:gd name="T77" fmla="*/ 9 h 85"/>
                <a:gd name="T78" fmla="*/ 22 w 33"/>
                <a:gd name="T79" fmla="*/ 3 h 85"/>
                <a:gd name="T80" fmla="*/ 14 w 33"/>
                <a:gd name="T81" fmla="*/ 2 h 85"/>
                <a:gd name="T82" fmla="*/ 6 w 33"/>
                <a:gd name="T83" fmla="*/ 3 h 85"/>
                <a:gd name="T84" fmla="*/ 2 w 33"/>
                <a:gd name="T85" fmla="*/ 9 h 85"/>
                <a:gd name="T86" fmla="*/ 2 w 33"/>
                <a:gd name="T87" fmla="*/ 71 h 85"/>
                <a:gd name="T88" fmla="*/ 6 w 33"/>
                <a:gd name="T89" fmla="*/ 77 h 85"/>
                <a:gd name="T90" fmla="*/ 14 w 33"/>
                <a:gd name="T91" fmla="*/ 78 h 85"/>
                <a:gd name="T92" fmla="*/ 22 w 33"/>
                <a:gd name="T93" fmla="*/ 77 h 85"/>
                <a:gd name="T94" fmla="*/ 26 w 33"/>
                <a:gd name="T95" fmla="*/ 71 h 85"/>
                <a:gd name="T96" fmla="*/ 26 w 33"/>
                <a:gd name="T9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85">
                  <a:moveTo>
                    <a:pt x="18" y="18"/>
                  </a:moveTo>
                  <a:cubicBezTo>
                    <a:pt x="18" y="64"/>
                    <a:pt x="18" y="64"/>
                    <a:pt x="1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3" y="79"/>
                    <a:pt x="31" y="82"/>
                    <a:pt x="27" y="83"/>
                  </a:cubicBezTo>
                  <a:cubicBezTo>
                    <a:pt x="26" y="84"/>
                    <a:pt x="25" y="84"/>
                    <a:pt x="24" y="84"/>
                  </a:cubicBezTo>
                  <a:cubicBezTo>
                    <a:pt x="22" y="84"/>
                    <a:pt x="21" y="85"/>
                    <a:pt x="19" y="85"/>
                  </a:cubicBezTo>
                  <a:cubicBezTo>
                    <a:pt x="16" y="85"/>
                    <a:pt x="13" y="84"/>
                    <a:pt x="11" y="83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3"/>
                    <a:pt x="9" y="82"/>
                    <a:pt x="9" y="82"/>
                  </a:cubicBezTo>
                  <a:cubicBezTo>
                    <a:pt x="8" y="82"/>
                    <a:pt x="8" y="81"/>
                    <a:pt x="7" y="81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2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18" y="18"/>
                  </a:lnTo>
                  <a:close/>
                  <a:moveTo>
                    <a:pt x="26" y="66"/>
                  </a:moveTo>
                  <a:cubicBezTo>
                    <a:pt x="17" y="66"/>
                    <a:pt x="17" y="66"/>
                    <a:pt x="17" y="66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3"/>
                    <a:pt x="16" y="73"/>
                    <a:pt x="14" y="73"/>
                  </a:cubicBezTo>
                  <a:cubicBezTo>
                    <a:pt x="13" y="73"/>
                    <a:pt x="12" y="73"/>
                    <a:pt x="12" y="7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4" y="76"/>
                    <a:pt x="6" y="77"/>
                  </a:cubicBezTo>
                  <a:cubicBezTo>
                    <a:pt x="9" y="78"/>
                    <a:pt x="11" y="78"/>
                    <a:pt x="14" y="78"/>
                  </a:cubicBezTo>
                  <a:cubicBezTo>
                    <a:pt x="17" y="78"/>
                    <a:pt x="20" y="78"/>
                    <a:pt x="22" y="77"/>
                  </a:cubicBezTo>
                  <a:cubicBezTo>
                    <a:pt x="25" y="75"/>
                    <a:pt x="26" y="74"/>
                    <a:pt x="26" y="71"/>
                  </a:cubicBezTo>
                  <a:lnTo>
                    <a:pt x="26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5783263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9 h 85"/>
                <a:gd name="T8" fmla="*/ 2 w 33"/>
                <a:gd name="T9" fmla="*/ 4 h 85"/>
                <a:gd name="T10" fmla="*/ 6 w 33"/>
                <a:gd name="T11" fmla="*/ 1 h 85"/>
                <a:gd name="T12" fmla="*/ 9 w 33"/>
                <a:gd name="T13" fmla="*/ 0 h 85"/>
                <a:gd name="T14" fmla="*/ 14 w 33"/>
                <a:gd name="T15" fmla="*/ 0 h 85"/>
                <a:gd name="T16" fmla="*/ 23 w 33"/>
                <a:gd name="T17" fmla="*/ 1 h 85"/>
                <a:gd name="T18" fmla="*/ 25 w 33"/>
                <a:gd name="T19" fmla="*/ 3 h 85"/>
                <a:gd name="T20" fmla="*/ 27 w 33"/>
                <a:gd name="T21" fmla="*/ 5 h 85"/>
                <a:gd name="T22" fmla="*/ 30 w 33"/>
                <a:gd name="T23" fmla="*/ 8 h 85"/>
                <a:gd name="T24" fmla="*/ 30 w 33"/>
                <a:gd name="T25" fmla="*/ 8 h 85"/>
                <a:gd name="T26" fmla="*/ 30 w 33"/>
                <a:gd name="T27" fmla="*/ 8 h 85"/>
                <a:gd name="T28" fmla="*/ 30 w 33"/>
                <a:gd name="T29" fmla="*/ 8 h 85"/>
                <a:gd name="T30" fmla="*/ 33 w 33"/>
                <a:gd name="T31" fmla="*/ 14 h 85"/>
                <a:gd name="T32" fmla="*/ 33 w 33"/>
                <a:gd name="T33" fmla="*/ 85 h 85"/>
                <a:gd name="T34" fmla="*/ 20 w 33"/>
                <a:gd name="T35" fmla="*/ 85 h 85"/>
                <a:gd name="T36" fmla="*/ 18 w 33"/>
                <a:gd name="T37" fmla="*/ 83 h 85"/>
                <a:gd name="T38" fmla="*/ 18 w 33"/>
                <a:gd name="T39" fmla="*/ 85 h 85"/>
                <a:gd name="T40" fmla="*/ 5 w 33"/>
                <a:gd name="T41" fmla="*/ 85 h 85"/>
                <a:gd name="T42" fmla="*/ 17 w 33"/>
                <a:gd name="T43" fmla="*/ 78 h 85"/>
                <a:gd name="T44" fmla="*/ 26 w 33"/>
                <a:gd name="T45" fmla="*/ 78 h 85"/>
                <a:gd name="T46" fmla="*/ 26 w 33"/>
                <a:gd name="T47" fmla="*/ 9 h 85"/>
                <a:gd name="T48" fmla="*/ 22 w 33"/>
                <a:gd name="T49" fmla="*/ 3 h 85"/>
                <a:gd name="T50" fmla="*/ 14 w 33"/>
                <a:gd name="T51" fmla="*/ 2 h 85"/>
                <a:gd name="T52" fmla="*/ 6 w 33"/>
                <a:gd name="T53" fmla="*/ 3 h 85"/>
                <a:gd name="T54" fmla="*/ 2 w 33"/>
                <a:gd name="T55" fmla="*/ 9 h 85"/>
                <a:gd name="T56" fmla="*/ 2 w 33"/>
                <a:gd name="T57" fmla="*/ 78 h 85"/>
                <a:gd name="T58" fmla="*/ 12 w 33"/>
                <a:gd name="T59" fmla="*/ 78 h 85"/>
                <a:gd name="T60" fmla="*/ 12 w 33"/>
                <a:gd name="T61" fmla="*/ 71 h 85"/>
                <a:gd name="T62" fmla="*/ 17 w 33"/>
                <a:gd name="T63" fmla="*/ 71 h 85"/>
                <a:gd name="T64" fmla="*/ 17 w 33"/>
                <a:gd name="T65" fmla="*/ 78 h 85"/>
                <a:gd name="T66" fmla="*/ 17 w 33"/>
                <a:gd name="T67" fmla="*/ 66 h 85"/>
                <a:gd name="T68" fmla="*/ 12 w 33"/>
                <a:gd name="T69" fmla="*/ 66 h 85"/>
                <a:gd name="T70" fmla="*/ 12 w 33"/>
                <a:gd name="T71" fmla="*/ 9 h 85"/>
                <a:gd name="T72" fmla="*/ 14 w 33"/>
                <a:gd name="T73" fmla="*/ 6 h 85"/>
                <a:gd name="T74" fmla="*/ 17 w 33"/>
                <a:gd name="T75" fmla="*/ 9 h 85"/>
                <a:gd name="T76" fmla="*/ 17 w 33"/>
                <a:gd name="T7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7" y="71"/>
                    <a:pt x="17" y="71"/>
                    <a:pt x="17" y="71"/>
                  </a:cubicBezTo>
                  <a:lnTo>
                    <a:pt x="17" y="78"/>
                  </a:lnTo>
                  <a:close/>
                  <a:moveTo>
                    <a:pt x="17" y="66"/>
                  </a:moveTo>
                  <a:cubicBezTo>
                    <a:pt x="12" y="66"/>
                    <a:pt x="12" y="66"/>
                    <a:pt x="12" y="66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6049963" y="3660775"/>
              <a:ext cx="128588" cy="342900"/>
            </a:xfrm>
            <a:custGeom>
              <a:avLst/>
              <a:gdLst>
                <a:gd name="T0" fmla="*/ 5 w 32"/>
                <a:gd name="T1" fmla="*/ 85 h 85"/>
                <a:gd name="T2" fmla="*/ 0 w 32"/>
                <a:gd name="T3" fmla="*/ 80 h 85"/>
                <a:gd name="T4" fmla="*/ 0 w 32"/>
                <a:gd name="T5" fmla="*/ 80 h 85"/>
                <a:gd name="T6" fmla="*/ 0 w 32"/>
                <a:gd name="T7" fmla="*/ 0 h 85"/>
                <a:gd name="T8" fmla="*/ 13 w 32"/>
                <a:gd name="T9" fmla="*/ 0 h 85"/>
                <a:gd name="T10" fmla="*/ 13 w 32"/>
                <a:gd name="T11" fmla="*/ 0 h 85"/>
                <a:gd name="T12" fmla="*/ 14 w 32"/>
                <a:gd name="T13" fmla="*/ 1 h 85"/>
                <a:gd name="T14" fmla="*/ 14 w 32"/>
                <a:gd name="T15" fmla="*/ 0 h 85"/>
                <a:gd name="T16" fmla="*/ 28 w 32"/>
                <a:gd name="T17" fmla="*/ 0 h 85"/>
                <a:gd name="T18" fmla="*/ 28 w 32"/>
                <a:gd name="T19" fmla="*/ 0 h 85"/>
                <a:gd name="T20" fmla="*/ 32 w 32"/>
                <a:gd name="T21" fmla="*/ 5 h 85"/>
                <a:gd name="T22" fmla="*/ 32 w 32"/>
                <a:gd name="T23" fmla="*/ 76 h 85"/>
                <a:gd name="T24" fmla="*/ 31 w 32"/>
                <a:gd name="T25" fmla="*/ 79 h 85"/>
                <a:gd name="T26" fmla="*/ 29 w 32"/>
                <a:gd name="T27" fmla="*/ 82 h 85"/>
                <a:gd name="T28" fmla="*/ 27 w 32"/>
                <a:gd name="T29" fmla="*/ 84 h 85"/>
                <a:gd name="T30" fmla="*/ 23 w 32"/>
                <a:gd name="T31" fmla="*/ 85 h 85"/>
                <a:gd name="T32" fmla="*/ 5 w 32"/>
                <a:gd name="T33" fmla="*/ 85 h 85"/>
                <a:gd name="T34" fmla="*/ 26 w 32"/>
                <a:gd name="T35" fmla="*/ 2 h 85"/>
                <a:gd name="T36" fmla="*/ 16 w 32"/>
                <a:gd name="T37" fmla="*/ 2 h 85"/>
                <a:gd name="T38" fmla="*/ 16 w 32"/>
                <a:gd name="T39" fmla="*/ 71 h 85"/>
                <a:gd name="T40" fmla="*/ 14 w 32"/>
                <a:gd name="T41" fmla="*/ 73 h 85"/>
                <a:gd name="T42" fmla="*/ 11 w 32"/>
                <a:gd name="T43" fmla="*/ 73 h 85"/>
                <a:gd name="T44" fmla="*/ 11 w 32"/>
                <a:gd name="T45" fmla="*/ 2 h 85"/>
                <a:gd name="T46" fmla="*/ 2 w 32"/>
                <a:gd name="T47" fmla="*/ 2 h 85"/>
                <a:gd name="T48" fmla="*/ 2 w 32"/>
                <a:gd name="T49" fmla="*/ 78 h 85"/>
                <a:gd name="T50" fmla="*/ 18 w 32"/>
                <a:gd name="T51" fmla="*/ 78 h 85"/>
                <a:gd name="T52" fmla="*/ 24 w 32"/>
                <a:gd name="T53" fmla="*/ 76 h 85"/>
                <a:gd name="T54" fmla="*/ 26 w 32"/>
                <a:gd name="T55" fmla="*/ 71 h 85"/>
                <a:gd name="T56" fmla="*/ 26 w 32"/>
                <a:gd name="T57" fmla="*/ 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" h="85">
                  <a:moveTo>
                    <a:pt x="5" y="85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7"/>
                    <a:pt x="32" y="78"/>
                    <a:pt x="31" y="79"/>
                  </a:cubicBezTo>
                  <a:cubicBezTo>
                    <a:pt x="31" y="80"/>
                    <a:pt x="30" y="81"/>
                    <a:pt x="29" y="82"/>
                  </a:cubicBezTo>
                  <a:cubicBezTo>
                    <a:pt x="29" y="83"/>
                    <a:pt x="28" y="83"/>
                    <a:pt x="27" y="84"/>
                  </a:cubicBezTo>
                  <a:cubicBezTo>
                    <a:pt x="26" y="84"/>
                    <a:pt x="24" y="85"/>
                    <a:pt x="23" y="85"/>
                  </a:cubicBezTo>
                  <a:lnTo>
                    <a:pt x="5" y="85"/>
                  </a:lnTo>
                  <a:close/>
                  <a:moveTo>
                    <a:pt x="26" y="2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6" y="73"/>
                    <a:pt x="15" y="73"/>
                    <a:pt x="14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20" y="78"/>
                    <a:pt x="22" y="77"/>
                    <a:pt x="24" y="76"/>
                  </a:cubicBezTo>
                  <a:cubicBezTo>
                    <a:pt x="25" y="75"/>
                    <a:pt x="26" y="73"/>
                    <a:pt x="26" y="71"/>
                  </a:cubicBezTo>
                  <a:lnTo>
                    <a:pt x="26" y="2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8" name="Freeform 47"/>
            <p:cNvSpPr>
              <a:spLocks noEditPoints="1"/>
            </p:cNvSpPr>
            <p:nvPr/>
          </p:nvSpPr>
          <p:spPr bwMode="auto">
            <a:xfrm>
              <a:off x="6316663" y="3660775"/>
              <a:ext cx="128588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3 w 32"/>
                <a:gd name="T13" fmla="*/ 0 h 85"/>
                <a:gd name="T14" fmla="*/ 22 w 32"/>
                <a:gd name="T15" fmla="*/ 1 h 85"/>
                <a:gd name="T16" fmla="*/ 24 w 32"/>
                <a:gd name="T17" fmla="*/ 3 h 85"/>
                <a:gd name="T18" fmla="*/ 26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8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5 w 32"/>
                <a:gd name="T43" fmla="*/ 9 h 85"/>
                <a:gd name="T44" fmla="*/ 21 w 32"/>
                <a:gd name="T45" fmla="*/ 3 h 85"/>
                <a:gd name="T46" fmla="*/ 13 w 32"/>
                <a:gd name="T47" fmla="*/ 2 h 85"/>
                <a:gd name="T48" fmla="*/ 6 w 32"/>
                <a:gd name="T49" fmla="*/ 3 h 85"/>
                <a:gd name="T50" fmla="*/ 1 w 32"/>
                <a:gd name="T51" fmla="*/ 9 h 85"/>
                <a:gd name="T52" fmla="*/ 1 w 32"/>
                <a:gd name="T53" fmla="*/ 71 h 85"/>
                <a:gd name="T54" fmla="*/ 6 w 32"/>
                <a:gd name="T55" fmla="*/ 77 h 85"/>
                <a:gd name="T56" fmla="*/ 13 w 32"/>
                <a:gd name="T57" fmla="*/ 78 h 85"/>
                <a:gd name="T58" fmla="*/ 21 w 32"/>
                <a:gd name="T59" fmla="*/ 77 h 85"/>
                <a:gd name="T60" fmla="*/ 25 w 32"/>
                <a:gd name="T61" fmla="*/ 71 h 85"/>
                <a:gd name="T62" fmla="*/ 25 w 32"/>
                <a:gd name="T63" fmla="*/ 9 h 85"/>
                <a:gd name="T64" fmla="*/ 16 w 32"/>
                <a:gd name="T65" fmla="*/ 71 h 85"/>
                <a:gd name="T66" fmla="*/ 13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3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0" y="0"/>
                    <a:pt x="12" y="0"/>
                    <a:pt x="13" y="0"/>
                  </a:cubicBezTo>
                  <a:cubicBezTo>
                    <a:pt x="17" y="0"/>
                    <a:pt x="19" y="0"/>
                    <a:pt x="22" y="1"/>
                  </a:cubicBezTo>
                  <a:cubicBezTo>
                    <a:pt x="23" y="2"/>
                    <a:pt x="24" y="2"/>
                    <a:pt x="24" y="3"/>
                  </a:cubicBezTo>
                  <a:cubicBezTo>
                    <a:pt x="25" y="3"/>
                    <a:pt x="26" y="4"/>
                    <a:pt x="26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4" y="84"/>
                    <a:pt x="23" y="84"/>
                  </a:cubicBezTo>
                  <a:cubicBezTo>
                    <a:pt x="21" y="84"/>
                    <a:pt x="20" y="85"/>
                    <a:pt x="18" y="85"/>
                  </a:cubicBezTo>
                  <a:cubicBezTo>
                    <a:pt x="15" y="85"/>
                    <a:pt x="12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9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5" y="9"/>
                  </a:moveTo>
                  <a:cubicBezTo>
                    <a:pt x="25" y="6"/>
                    <a:pt x="24" y="4"/>
                    <a:pt x="21" y="3"/>
                  </a:cubicBezTo>
                  <a:cubicBezTo>
                    <a:pt x="19" y="2"/>
                    <a:pt x="16" y="2"/>
                    <a:pt x="13" y="2"/>
                  </a:cubicBezTo>
                  <a:cubicBezTo>
                    <a:pt x="10" y="2"/>
                    <a:pt x="8" y="2"/>
                    <a:pt x="6" y="3"/>
                  </a:cubicBezTo>
                  <a:cubicBezTo>
                    <a:pt x="3" y="4"/>
                    <a:pt x="1" y="6"/>
                    <a:pt x="1" y="9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4"/>
                    <a:pt x="3" y="76"/>
                    <a:pt x="6" y="77"/>
                  </a:cubicBezTo>
                  <a:cubicBezTo>
                    <a:pt x="8" y="78"/>
                    <a:pt x="10" y="78"/>
                    <a:pt x="13" y="78"/>
                  </a:cubicBezTo>
                  <a:cubicBezTo>
                    <a:pt x="16" y="78"/>
                    <a:pt x="19" y="78"/>
                    <a:pt x="21" y="77"/>
                  </a:cubicBezTo>
                  <a:cubicBezTo>
                    <a:pt x="24" y="75"/>
                    <a:pt x="25" y="74"/>
                    <a:pt x="25" y="71"/>
                  </a:cubicBezTo>
                  <a:lnTo>
                    <a:pt x="25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3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6578600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0 h 85"/>
                <a:gd name="T8" fmla="*/ 19 w 33"/>
                <a:gd name="T9" fmla="*/ 0 h 85"/>
                <a:gd name="T10" fmla="*/ 23 w 33"/>
                <a:gd name="T11" fmla="*/ 1 h 85"/>
                <a:gd name="T12" fmla="*/ 27 w 33"/>
                <a:gd name="T13" fmla="*/ 4 h 85"/>
                <a:gd name="T14" fmla="*/ 30 w 33"/>
                <a:gd name="T15" fmla="*/ 7 h 85"/>
                <a:gd name="T16" fmla="*/ 32 w 33"/>
                <a:gd name="T17" fmla="*/ 10 h 85"/>
                <a:gd name="T18" fmla="*/ 33 w 33"/>
                <a:gd name="T19" fmla="*/ 14 h 85"/>
                <a:gd name="T20" fmla="*/ 33 w 33"/>
                <a:gd name="T21" fmla="*/ 33 h 85"/>
                <a:gd name="T22" fmla="*/ 31 w 33"/>
                <a:gd name="T23" fmla="*/ 37 h 85"/>
                <a:gd name="T24" fmla="*/ 31 w 33"/>
                <a:gd name="T25" fmla="*/ 38 h 85"/>
                <a:gd name="T26" fmla="*/ 31 w 33"/>
                <a:gd name="T27" fmla="*/ 38 h 85"/>
                <a:gd name="T28" fmla="*/ 31 w 33"/>
                <a:gd name="T29" fmla="*/ 38 h 85"/>
                <a:gd name="T30" fmla="*/ 32 w 33"/>
                <a:gd name="T31" fmla="*/ 38 h 85"/>
                <a:gd name="T32" fmla="*/ 33 w 33"/>
                <a:gd name="T33" fmla="*/ 42 h 85"/>
                <a:gd name="T34" fmla="*/ 33 w 33"/>
                <a:gd name="T35" fmla="*/ 85 h 85"/>
                <a:gd name="T36" fmla="*/ 20 w 33"/>
                <a:gd name="T37" fmla="*/ 85 h 85"/>
                <a:gd name="T38" fmla="*/ 18 w 33"/>
                <a:gd name="T39" fmla="*/ 83 h 85"/>
                <a:gd name="T40" fmla="*/ 18 w 33"/>
                <a:gd name="T41" fmla="*/ 85 h 85"/>
                <a:gd name="T42" fmla="*/ 5 w 33"/>
                <a:gd name="T43" fmla="*/ 85 h 85"/>
                <a:gd name="T44" fmla="*/ 17 w 33"/>
                <a:gd name="T45" fmla="*/ 78 h 85"/>
                <a:gd name="T46" fmla="*/ 26 w 33"/>
                <a:gd name="T47" fmla="*/ 78 h 85"/>
                <a:gd name="T48" fmla="*/ 26 w 33"/>
                <a:gd name="T49" fmla="*/ 37 h 85"/>
                <a:gd name="T50" fmla="*/ 25 w 33"/>
                <a:gd name="T51" fmla="*/ 34 h 85"/>
                <a:gd name="T52" fmla="*/ 23 w 33"/>
                <a:gd name="T53" fmla="*/ 33 h 85"/>
                <a:gd name="T54" fmla="*/ 25 w 33"/>
                <a:gd name="T55" fmla="*/ 31 h 85"/>
                <a:gd name="T56" fmla="*/ 26 w 33"/>
                <a:gd name="T57" fmla="*/ 28 h 85"/>
                <a:gd name="T58" fmla="*/ 26 w 33"/>
                <a:gd name="T59" fmla="*/ 9 h 85"/>
                <a:gd name="T60" fmla="*/ 24 w 33"/>
                <a:gd name="T61" fmla="*/ 4 h 85"/>
                <a:gd name="T62" fmla="*/ 19 w 33"/>
                <a:gd name="T63" fmla="*/ 2 h 85"/>
                <a:gd name="T64" fmla="*/ 2 w 33"/>
                <a:gd name="T65" fmla="*/ 2 h 85"/>
                <a:gd name="T66" fmla="*/ 2 w 33"/>
                <a:gd name="T67" fmla="*/ 78 h 85"/>
                <a:gd name="T68" fmla="*/ 12 w 33"/>
                <a:gd name="T69" fmla="*/ 78 h 85"/>
                <a:gd name="T70" fmla="*/ 12 w 33"/>
                <a:gd name="T71" fmla="*/ 35 h 85"/>
                <a:gd name="T72" fmla="*/ 13 w 33"/>
                <a:gd name="T73" fmla="*/ 35 h 85"/>
                <a:gd name="T74" fmla="*/ 17 w 33"/>
                <a:gd name="T75" fmla="*/ 37 h 85"/>
                <a:gd name="T76" fmla="*/ 17 w 33"/>
                <a:gd name="T77" fmla="*/ 78 h 85"/>
                <a:gd name="T78" fmla="*/ 17 w 33"/>
                <a:gd name="T79" fmla="*/ 28 h 85"/>
                <a:gd name="T80" fmla="*/ 14 w 33"/>
                <a:gd name="T81" fmla="*/ 30 h 85"/>
                <a:gd name="T82" fmla="*/ 12 w 33"/>
                <a:gd name="T83" fmla="*/ 30 h 85"/>
                <a:gd name="T84" fmla="*/ 12 w 33"/>
                <a:gd name="T85" fmla="*/ 6 h 85"/>
                <a:gd name="T86" fmla="*/ 14 w 33"/>
                <a:gd name="T87" fmla="*/ 6 h 85"/>
                <a:gd name="T88" fmla="*/ 17 w 33"/>
                <a:gd name="T89" fmla="*/ 9 h 85"/>
                <a:gd name="T90" fmla="*/ 17 w 33"/>
                <a:gd name="T91" fmla="*/ 2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2" y="0"/>
                    <a:pt x="23" y="1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1"/>
                    <a:pt x="33" y="12"/>
                    <a:pt x="33" y="14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2" y="35"/>
                    <a:pt x="31" y="37"/>
                  </a:cubicBezTo>
                  <a:cubicBezTo>
                    <a:pt x="31" y="37"/>
                    <a:pt x="31" y="37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2" y="38"/>
                  </a:cubicBezTo>
                  <a:cubicBezTo>
                    <a:pt x="32" y="40"/>
                    <a:pt x="33" y="41"/>
                    <a:pt x="33" y="4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6" y="35"/>
                    <a:pt x="25" y="34"/>
                  </a:cubicBezTo>
                  <a:cubicBezTo>
                    <a:pt x="25" y="33"/>
                    <a:pt x="24" y="33"/>
                    <a:pt x="23" y="33"/>
                  </a:cubicBezTo>
                  <a:cubicBezTo>
                    <a:pt x="24" y="33"/>
                    <a:pt x="25" y="32"/>
                    <a:pt x="25" y="31"/>
                  </a:cubicBezTo>
                  <a:cubicBezTo>
                    <a:pt x="26" y="30"/>
                    <a:pt x="26" y="29"/>
                    <a:pt x="26" y="2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4" y="4"/>
                  </a:cubicBezTo>
                  <a:cubicBezTo>
                    <a:pt x="23" y="2"/>
                    <a:pt x="21" y="2"/>
                    <a:pt x="1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5" y="35"/>
                    <a:pt x="17" y="36"/>
                    <a:pt x="17" y="37"/>
                  </a:cubicBezTo>
                  <a:lnTo>
                    <a:pt x="17" y="78"/>
                  </a:lnTo>
                  <a:close/>
                  <a:moveTo>
                    <a:pt x="17" y="28"/>
                  </a:moveTo>
                  <a:cubicBezTo>
                    <a:pt x="17" y="29"/>
                    <a:pt x="16" y="30"/>
                    <a:pt x="14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2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0" name="Freeform 49"/>
            <p:cNvSpPr>
              <a:spLocks noEditPoints="1"/>
            </p:cNvSpPr>
            <p:nvPr/>
          </p:nvSpPr>
          <p:spPr bwMode="auto">
            <a:xfrm>
              <a:off x="6846888" y="3660775"/>
              <a:ext cx="128588" cy="342900"/>
            </a:xfrm>
            <a:custGeom>
              <a:avLst/>
              <a:gdLst>
                <a:gd name="T0" fmla="*/ 45 w 81"/>
                <a:gd name="T1" fmla="*/ 104 h 216"/>
                <a:gd name="T2" fmla="*/ 45 w 81"/>
                <a:gd name="T3" fmla="*/ 181 h 216"/>
                <a:gd name="T4" fmla="*/ 71 w 81"/>
                <a:gd name="T5" fmla="*/ 181 h 216"/>
                <a:gd name="T6" fmla="*/ 71 w 81"/>
                <a:gd name="T7" fmla="*/ 183 h 216"/>
                <a:gd name="T8" fmla="*/ 81 w 81"/>
                <a:gd name="T9" fmla="*/ 196 h 216"/>
                <a:gd name="T10" fmla="*/ 81 w 81"/>
                <a:gd name="T11" fmla="*/ 216 h 216"/>
                <a:gd name="T12" fmla="*/ 12 w 81"/>
                <a:gd name="T13" fmla="*/ 216 h 216"/>
                <a:gd name="T14" fmla="*/ 0 w 81"/>
                <a:gd name="T15" fmla="*/ 203 h 216"/>
                <a:gd name="T16" fmla="*/ 0 w 81"/>
                <a:gd name="T17" fmla="*/ 203 h 216"/>
                <a:gd name="T18" fmla="*/ 0 w 81"/>
                <a:gd name="T19" fmla="*/ 0 h 216"/>
                <a:gd name="T20" fmla="*/ 71 w 81"/>
                <a:gd name="T21" fmla="*/ 0 h 216"/>
                <a:gd name="T22" fmla="*/ 71 w 81"/>
                <a:gd name="T23" fmla="*/ 0 h 216"/>
                <a:gd name="T24" fmla="*/ 81 w 81"/>
                <a:gd name="T25" fmla="*/ 13 h 216"/>
                <a:gd name="T26" fmla="*/ 81 w 81"/>
                <a:gd name="T27" fmla="*/ 33 h 216"/>
                <a:gd name="T28" fmla="*/ 45 w 81"/>
                <a:gd name="T29" fmla="*/ 33 h 216"/>
                <a:gd name="T30" fmla="*/ 45 w 81"/>
                <a:gd name="T31" fmla="*/ 71 h 216"/>
                <a:gd name="T32" fmla="*/ 63 w 81"/>
                <a:gd name="T33" fmla="*/ 71 h 216"/>
                <a:gd name="T34" fmla="*/ 63 w 81"/>
                <a:gd name="T35" fmla="*/ 74 h 216"/>
                <a:gd name="T36" fmla="*/ 76 w 81"/>
                <a:gd name="T37" fmla="*/ 84 h 216"/>
                <a:gd name="T38" fmla="*/ 76 w 81"/>
                <a:gd name="T39" fmla="*/ 104 h 216"/>
                <a:gd name="T40" fmla="*/ 45 w 81"/>
                <a:gd name="T41" fmla="*/ 104 h 216"/>
                <a:gd name="T42" fmla="*/ 5 w 81"/>
                <a:gd name="T43" fmla="*/ 198 h 216"/>
                <a:gd name="T44" fmla="*/ 66 w 81"/>
                <a:gd name="T45" fmla="*/ 198 h 216"/>
                <a:gd name="T46" fmla="*/ 66 w 81"/>
                <a:gd name="T47" fmla="*/ 186 h 216"/>
                <a:gd name="T48" fmla="*/ 28 w 81"/>
                <a:gd name="T49" fmla="*/ 186 h 216"/>
                <a:gd name="T50" fmla="*/ 28 w 81"/>
                <a:gd name="T51" fmla="*/ 89 h 216"/>
                <a:gd name="T52" fmla="*/ 58 w 81"/>
                <a:gd name="T53" fmla="*/ 89 h 216"/>
                <a:gd name="T54" fmla="*/ 58 w 81"/>
                <a:gd name="T55" fmla="*/ 76 h 216"/>
                <a:gd name="T56" fmla="*/ 28 w 81"/>
                <a:gd name="T57" fmla="*/ 76 h 216"/>
                <a:gd name="T58" fmla="*/ 28 w 81"/>
                <a:gd name="T59" fmla="*/ 15 h 216"/>
                <a:gd name="T60" fmla="*/ 66 w 81"/>
                <a:gd name="T61" fmla="*/ 15 h 216"/>
                <a:gd name="T62" fmla="*/ 66 w 81"/>
                <a:gd name="T63" fmla="*/ 5 h 216"/>
                <a:gd name="T64" fmla="*/ 5 w 81"/>
                <a:gd name="T65" fmla="*/ 5 h 216"/>
                <a:gd name="T66" fmla="*/ 5 w 81"/>
                <a:gd name="T67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1" h="216">
                  <a:moveTo>
                    <a:pt x="45" y="104"/>
                  </a:moveTo>
                  <a:lnTo>
                    <a:pt x="45" y="181"/>
                  </a:lnTo>
                  <a:lnTo>
                    <a:pt x="71" y="181"/>
                  </a:lnTo>
                  <a:lnTo>
                    <a:pt x="71" y="183"/>
                  </a:lnTo>
                  <a:lnTo>
                    <a:pt x="81" y="196"/>
                  </a:lnTo>
                  <a:lnTo>
                    <a:pt x="81" y="216"/>
                  </a:lnTo>
                  <a:lnTo>
                    <a:pt x="12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81" y="13"/>
                  </a:lnTo>
                  <a:lnTo>
                    <a:pt x="81" y="33"/>
                  </a:lnTo>
                  <a:lnTo>
                    <a:pt x="45" y="33"/>
                  </a:lnTo>
                  <a:lnTo>
                    <a:pt x="45" y="71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76" y="84"/>
                  </a:lnTo>
                  <a:lnTo>
                    <a:pt x="76" y="104"/>
                  </a:lnTo>
                  <a:lnTo>
                    <a:pt x="45" y="104"/>
                  </a:lnTo>
                  <a:close/>
                  <a:moveTo>
                    <a:pt x="5" y="198"/>
                  </a:moveTo>
                  <a:lnTo>
                    <a:pt x="66" y="198"/>
                  </a:lnTo>
                  <a:lnTo>
                    <a:pt x="66" y="186"/>
                  </a:lnTo>
                  <a:lnTo>
                    <a:pt x="28" y="186"/>
                  </a:lnTo>
                  <a:lnTo>
                    <a:pt x="28" y="89"/>
                  </a:lnTo>
                  <a:lnTo>
                    <a:pt x="58" y="89"/>
                  </a:lnTo>
                  <a:lnTo>
                    <a:pt x="58" y="76"/>
                  </a:lnTo>
                  <a:lnTo>
                    <a:pt x="28" y="76"/>
                  </a:lnTo>
                  <a:lnTo>
                    <a:pt x="28" y="15"/>
                  </a:lnTo>
                  <a:lnTo>
                    <a:pt x="66" y="15"/>
                  </a:lnTo>
                  <a:lnTo>
                    <a:pt x="66" y="5"/>
                  </a:lnTo>
                  <a:lnTo>
                    <a:pt x="5" y="5"/>
                  </a:lnTo>
                  <a:lnTo>
                    <a:pt x="5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5232400" y="4068763"/>
              <a:ext cx="49213" cy="88900"/>
            </a:xfrm>
            <a:custGeom>
              <a:avLst/>
              <a:gdLst>
                <a:gd name="T0" fmla="*/ 5 w 31"/>
                <a:gd name="T1" fmla="*/ 5 h 56"/>
                <a:gd name="T2" fmla="*/ 5 w 31"/>
                <a:gd name="T3" fmla="*/ 25 h 56"/>
                <a:gd name="T4" fmla="*/ 26 w 31"/>
                <a:gd name="T5" fmla="*/ 25 h 56"/>
                <a:gd name="T6" fmla="*/ 26 w 31"/>
                <a:gd name="T7" fmla="*/ 31 h 56"/>
                <a:gd name="T8" fmla="*/ 5 w 31"/>
                <a:gd name="T9" fmla="*/ 31 h 56"/>
                <a:gd name="T10" fmla="*/ 5 w 31"/>
                <a:gd name="T11" fmla="*/ 56 h 56"/>
                <a:gd name="T12" fmla="*/ 0 w 31"/>
                <a:gd name="T13" fmla="*/ 56 h 56"/>
                <a:gd name="T14" fmla="*/ 0 w 31"/>
                <a:gd name="T15" fmla="*/ 0 h 56"/>
                <a:gd name="T16" fmla="*/ 31 w 31"/>
                <a:gd name="T17" fmla="*/ 0 h 56"/>
                <a:gd name="T18" fmla="*/ 31 w 31"/>
                <a:gd name="T19" fmla="*/ 5 h 56"/>
                <a:gd name="T20" fmla="*/ 5 w 31"/>
                <a:gd name="T21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56">
                  <a:moveTo>
                    <a:pt x="5" y="5"/>
                  </a:moveTo>
                  <a:lnTo>
                    <a:pt x="5" y="25"/>
                  </a:lnTo>
                  <a:lnTo>
                    <a:pt x="26" y="25"/>
                  </a:lnTo>
                  <a:lnTo>
                    <a:pt x="26" y="31"/>
                  </a:lnTo>
                  <a:lnTo>
                    <a:pt x="5" y="31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5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2" name="Freeform 51"/>
            <p:cNvSpPr>
              <a:spLocks noEditPoints="1"/>
            </p:cNvSpPr>
            <p:nvPr/>
          </p:nvSpPr>
          <p:spPr bwMode="auto">
            <a:xfrm>
              <a:off x="5357813" y="4068763"/>
              <a:ext cx="49213" cy="93663"/>
            </a:xfrm>
            <a:custGeom>
              <a:avLst/>
              <a:gdLst>
                <a:gd name="T0" fmla="*/ 12 w 12"/>
                <a:gd name="T1" fmla="*/ 19 h 23"/>
                <a:gd name="T2" fmla="*/ 10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1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1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0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6 w 12"/>
                <a:gd name="T51" fmla="*/ 2 h 23"/>
                <a:gd name="T52" fmla="*/ 5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5 w 12"/>
                <a:gd name="T71" fmla="*/ 21 h 23"/>
                <a:gd name="T72" fmla="*/ 6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1" y="20"/>
                    <a:pt x="11" y="21"/>
                    <a:pt x="10" y="21"/>
                  </a:cubicBezTo>
                  <a:cubicBezTo>
                    <a:pt x="10" y="22"/>
                    <a:pt x="9" y="22"/>
                    <a:pt x="9" y="22"/>
                  </a:cubicBezTo>
                  <a:cubicBezTo>
                    <a:pt x="8" y="22"/>
                    <a:pt x="7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4" y="23"/>
                    <a:pt x="4" y="22"/>
                    <a:pt x="3" y="22"/>
                  </a:cubicBezTo>
                  <a:cubicBezTo>
                    <a:pt x="2" y="22"/>
                    <a:pt x="2" y="22"/>
                    <a:pt x="1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3"/>
                    <a:pt x="9" y="3"/>
                  </a:cubicBezTo>
                  <a:cubicBezTo>
                    <a:pt x="9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2"/>
                    <a:pt x="4" y="2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2" y="19"/>
                    <a:pt x="3" y="20"/>
                  </a:cubicBezTo>
                  <a:cubicBezTo>
                    <a:pt x="3" y="20"/>
                    <a:pt x="3" y="20"/>
                    <a:pt x="4" y="20"/>
                  </a:cubicBezTo>
                  <a:cubicBezTo>
                    <a:pt x="4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9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5487988" y="4068763"/>
              <a:ext cx="47625" cy="93663"/>
            </a:xfrm>
            <a:custGeom>
              <a:avLst/>
              <a:gdLst>
                <a:gd name="T0" fmla="*/ 12 w 12"/>
                <a:gd name="T1" fmla="*/ 19 h 23"/>
                <a:gd name="T2" fmla="*/ 11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2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2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1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7 w 12"/>
                <a:gd name="T51" fmla="*/ 2 h 23"/>
                <a:gd name="T52" fmla="*/ 6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6 w 12"/>
                <a:gd name="T71" fmla="*/ 21 h 23"/>
                <a:gd name="T72" fmla="*/ 7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2" y="20"/>
                    <a:pt x="11" y="21"/>
                    <a:pt x="11" y="21"/>
                  </a:cubicBezTo>
                  <a:cubicBezTo>
                    <a:pt x="10" y="22"/>
                    <a:pt x="10" y="22"/>
                    <a:pt x="9" y="22"/>
                  </a:cubicBezTo>
                  <a:cubicBezTo>
                    <a:pt x="8" y="22"/>
                    <a:pt x="8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10" y="3"/>
                    <a:pt x="9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1"/>
                    <a:pt x="8" y="21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5621338" y="4068763"/>
              <a:ext cx="47625" cy="88900"/>
            </a:xfrm>
            <a:custGeom>
              <a:avLst/>
              <a:gdLst>
                <a:gd name="T0" fmla="*/ 12 w 12"/>
                <a:gd name="T1" fmla="*/ 19 h 22"/>
                <a:gd name="T2" fmla="*/ 11 w 12"/>
                <a:gd name="T3" fmla="*/ 21 h 22"/>
                <a:gd name="T4" fmla="*/ 9 w 12"/>
                <a:gd name="T5" fmla="*/ 22 h 22"/>
                <a:gd name="T6" fmla="*/ 7 w 12"/>
                <a:gd name="T7" fmla="*/ 22 h 22"/>
                <a:gd name="T8" fmla="*/ 0 w 12"/>
                <a:gd name="T9" fmla="*/ 22 h 22"/>
                <a:gd name="T10" fmla="*/ 0 w 12"/>
                <a:gd name="T11" fmla="*/ 0 h 22"/>
                <a:gd name="T12" fmla="*/ 7 w 12"/>
                <a:gd name="T13" fmla="*/ 0 h 22"/>
                <a:gd name="T14" fmla="*/ 9 w 12"/>
                <a:gd name="T15" fmla="*/ 1 h 22"/>
                <a:gd name="T16" fmla="*/ 11 w 12"/>
                <a:gd name="T17" fmla="*/ 2 h 22"/>
                <a:gd name="T18" fmla="*/ 12 w 12"/>
                <a:gd name="T19" fmla="*/ 4 h 22"/>
                <a:gd name="T20" fmla="*/ 12 w 12"/>
                <a:gd name="T21" fmla="*/ 6 h 22"/>
                <a:gd name="T22" fmla="*/ 12 w 12"/>
                <a:gd name="T23" fmla="*/ 17 h 22"/>
                <a:gd name="T24" fmla="*/ 12 w 12"/>
                <a:gd name="T25" fmla="*/ 19 h 22"/>
                <a:gd name="T26" fmla="*/ 10 w 12"/>
                <a:gd name="T27" fmla="*/ 6 h 22"/>
                <a:gd name="T28" fmla="*/ 10 w 12"/>
                <a:gd name="T29" fmla="*/ 4 h 22"/>
                <a:gd name="T30" fmla="*/ 9 w 12"/>
                <a:gd name="T31" fmla="*/ 3 h 22"/>
                <a:gd name="T32" fmla="*/ 8 w 12"/>
                <a:gd name="T33" fmla="*/ 3 h 22"/>
                <a:gd name="T34" fmla="*/ 7 w 12"/>
                <a:gd name="T35" fmla="*/ 2 h 22"/>
                <a:gd name="T36" fmla="*/ 2 w 12"/>
                <a:gd name="T37" fmla="*/ 2 h 22"/>
                <a:gd name="T38" fmla="*/ 2 w 12"/>
                <a:gd name="T39" fmla="*/ 20 h 22"/>
                <a:gd name="T40" fmla="*/ 7 w 12"/>
                <a:gd name="T41" fmla="*/ 20 h 22"/>
                <a:gd name="T42" fmla="*/ 8 w 12"/>
                <a:gd name="T43" fmla="*/ 20 h 22"/>
                <a:gd name="T44" fmla="*/ 9 w 12"/>
                <a:gd name="T45" fmla="*/ 19 h 22"/>
                <a:gd name="T46" fmla="*/ 10 w 12"/>
                <a:gd name="T47" fmla="*/ 18 h 22"/>
                <a:gd name="T48" fmla="*/ 10 w 12"/>
                <a:gd name="T49" fmla="*/ 17 h 22"/>
                <a:gd name="T50" fmla="*/ 10 w 12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22">
                  <a:moveTo>
                    <a:pt x="12" y="19"/>
                  </a:moveTo>
                  <a:cubicBezTo>
                    <a:pt x="11" y="20"/>
                    <a:pt x="11" y="20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8" y="20"/>
                    <a:pt x="8" y="20"/>
                  </a:cubicBezTo>
                  <a:cubicBezTo>
                    <a:pt x="8" y="20"/>
                    <a:pt x="9" y="20"/>
                    <a:pt x="9" y="19"/>
                  </a:cubicBezTo>
                  <a:cubicBezTo>
                    <a:pt x="9" y="19"/>
                    <a:pt x="10" y="19"/>
                    <a:pt x="10" y="18"/>
                  </a:cubicBezTo>
                  <a:cubicBezTo>
                    <a:pt x="10" y="18"/>
                    <a:pt x="10" y="17"/>
                    <a:pt x="10" y="17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5843588" y="4068763"/>
              <a:ext cx="60325" cy="93663"/>
            </a:xfrm>
            <a:custGeom>
              <a:avLst/>
              <a:gdLst>
                <a:gd name="T0" fmla="*/ 12 w 15"/>
                <a:gd name="T1" fmla="*/ 22 h 23"/>
                <a:gd name="T2" fmla="*/ 9 w 15"/>
                <a:gd name="T3" fmla="*/ 22 h 23"/>
                <a:gd name="T4" fmla="*/ 5 w 15"/>
                <a:gd name="T5" fmla="*/ 23 h 23"/>
                <a:gd name="T6" fmla="*/ 2 w 15"/>
                <a:gd name="T7" fmla="*/ 21 h 23"/>
                <a:gd name="T8" fmla="*/ 0 w 15"/>
                <a:gd name="T9" fmla="*/ 17 h 23"/>
                <a:gd name="T10" fmla="*/ 0 w 15"/>
                <a:gd name="T11" fmla="*/ 15 h 23"/>
                <a:gd name="T12" fmla="*/ 2 w 15"/>
                <a:gd name="T13" fmla="*/ 12 h 23"/>
                <a:gd name="T14" fmla="*/ 2 w 15"/>
                <a:gd name="T15" fmla="*/ 10 h 23"/>
                <a:gd name="T16" fmla="*/ 0 w 15"/>
                <a:gd name="T17" fmla="*/ 8 h 23"/>
                <a:gd name="T18" fmla="*/ 0 w 15"/>
                <a:gd name="T19" fmla="*/ 5 h 23"/>
                <a:gd name="T20" fmla="*/ 2 w 15"/>
                <a:gd name="T21" fmla="*/ 2 h 23"/>
                <a:gd name="T22" fmla="*/ 5 w 15"/>
                <a:gd name="T23" fmla="*/ 0 h 23"/>
                <a:gd name="T24" fmla="*/ 8 w 15"/>
                <a:gd name="T25" fmla="*/ 1 h 23"/>
                <a:gd name="T26" fmla="*/ 11 w 15"/>
                <a:gd name="T27" fmla="*/ 3 h 23"/>
                <a:gd name="T28" fmla="*/ 12 w 15"/>
                <a:gd name="T29" fmla="*/ 6 h 23"/>
                <a:gd name="T30" fmla="*/ 10 w 15"/>
                <a:gd name="T31" fmla="*/ 5 h 23"/>
                <a:gd name="T32" fmla="*/ 9 w 15"/>
                <a:gd name="T33" fmla="*/ 3 h 23"/>
                <a:gd name="T34" fmla="*/ 6 w 15"/>
                <a:gd name="T35" fmla="*/ 2 h 23"/>
                <a:gd name="T36" fmla="*/ 4 w 15"/>
                <a:gd name="T37" fmla="*/ 2 h 23"/>
                <a:gd name="T38" fmla="*/ 2 w 15"/>
                <a:gd name="T39" fmla="*/ 4 h 23"/>
                <a:gd name="T40" fmla="*/ 2 w 15"/>
                <a:gd name="T41" fmla="*/ 7 h 23"/>
                <a:gd name="T42" fmla="*/ 3 w 15"/>
                <a:gd name="T43" fmla="*/ 9 h 23"/>
                <a:gd name="T44" fmla="*/ 5 w 15"/>
                <a:gd name="T45" fmla="*/ 10 h 23"/>
                <a:gd name="T46" fmla="*/ 10 w 15"/>
                <a:gd name="T47" fmla="*/ 8 h 23"/>
                <a:gd name="T48" fmla="*/ 12 w 15"/>
                <a:gd name="T49" fmla="*/ 10 h 23"/>
                <a:gd name="T50" fmla="*/ 15 w 15"/>
                <a:gd name="T51" fmla="*/ 12 h 23"/>
                <a:gd name="T52" fmla="*/ 12 w 15"/>
                <a:gd name="T53" fmla="*/ 17 h 23"/>
                <a:gd name="T54" fmla="*/ 12 w 15"/>
                <a:gd name="T55" fmla="*/ 20 h 23"/>
                <a:gd name="T56" fmla="*/ 15 w 15"/>
                <a:gd name="T57" fmla="*/ 21 h 23"/>
                <a:gd name="T58" fmla="*/ 15 w 15"/>
                <a:gd name="T59" fmla="*/ 23 h 23"/>
                <a:gd name="T60" fmla="*/ 9 w 15"/>
                <a:gd name="T61" fmla="*/ 20 h 23"/>
                <a:gd name="T62" fmla="*/ 10 w 15"/>
                <a:gd name="T63" fmla="*/ 17 h 23"/>
                <a:gd name="T64" fmla="*/ 5 w 15"/>
                <a:gd name="T65" fmla="*/ 12 h 23"/>
                <a:gd name="T66" fmla="*/ 3 w 15"/>
                <a:gd name="T67" fmla="*/ 13 h 23"/>
                <a:gd name="T68" fmla="*/ 2 w 15"/>
                <a:gd name="T69" fmla="*/ 16 h 23"/>
                <a:gd name="T70" fmla="*/ 2 w 15"/>
                <a:gd name="T71" fmla="*/ 19 h 23"/>
                <a:gd name="T72" fmla="*/ 4 w 15"/>
                <a:gd name="T73" fmla="*/ 20 h 23"/>
                <a:gd name="T74" fmla="*/ 6 w 15"/>
                <a:gd name="T75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" h="23">
                  <a:moveTo>
                    <a:pt x="15" y="23"/>
                  </a:moveTo>
                  <a:cubicBezTo>
                    <a:pt x="14" y="23"/>
                    <a:pt x="13" y="22"/>
                    <a:pt x="12" y="22"/>
                  </a:cubicBezTo>
                  <a:cubicBezTo>
                    <a:pt x="12" y="22"/>
                    <a:pt x="11" y="21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3"/>
                    <a:pt x="6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1" y="14"/>
                    <a:pt x="1" y="13"/>
                  </a:cubicBezTo>
                  <a:cubicBezTo>
                    <a:pt x="1" y="13"/>
                    <a:pt x="1" y="12"/>
                    <a:pt x="2" y="12"/>
                  </a:cubicBezTo>
                  <a:cubicBezTo>
                    <a:pt x="2" y="12"/>
                    <a:pt x="2" y="12"/>
                    <a:pt x="3" y="11"/>
                  </a:cubicBezTo>
                  <a:cubicBezTo>
                    <a:pt x="2" y="11"/>
                    <a:pt x="2" y="11"/>
                    <a:pt x="2" y="10"/>
                  </a:cubicBezTo>
                  <a:cubicBezTo>
                    <a:pt x="1" y="10"/>
                    <a:pt x="1" y="10"/>
                    <a:pt x="1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8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8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1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8"/>
                    <a:pt x="2" y="8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2" y="20"/>
                    <a:pt x="12" y="20"/>
                  </a:cubicBezTo>
                  <a:cubicBezTo>
                    <a:pt x="13" y="20"/>
                    <a:pt x="13" y="20"/>
                    <a:pt x="13" y="21"/>
                  </a:cubicBezTo>
                  <a:cubicBezTo>
                    <a:pt x="14" y="21"/>
                    <a:pt x="14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3"/>
                    <a:pt x="15" y="23"/>
                    <a:pt x="15" y="23"/>
                  </a:cubicBezTo>
                  <a:close/>
                  <a:moveTo>
                    <a:pt x="8" y="21"/>
                  </a:moveTo>
                  <a:cubicBezTo>
                    <a:pt x="8" y="20"/>
                    <a:pt x="8" y="20"/>
                    <a:pt x="9" y="2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4" y="13"/>
                  </a:cubicBezTo>
                  <a:cubicBezTo>
                    <a:pt x="4" y="13"/>
                    <a:pt x="3" y="13"/>
                    <a:pt x="3" y="13"/>
                  </a:cubicBezTo>
                  <a:cubicBezTo>
                    <a:pt x="3" y="14"/>
                    <a:pt x="2" y="14"/>
                    <a:pt x="2" y="14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1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6" name="Freeform 55"/>
            <p:cNvSpPr>
              <a:spLocks noEditPoints="1"/>
            </p:cNvSpPr>
            <p:nvPr/>
          </p:nvSpPr>
          <p:spPr bwMode="auto">
            <a:xfrm>
              <a:off x="6078538" y="4068763"/>
              <a:ext cx="52388" cy="88900"/>
            </a:xfrm>
            <a:custGeom>
              <a:avLst/>
              <a:gdLst>
                <a:gd name="T0" fmla="*/ 12 w 13"/>
                <a:gd name="T1" fmla="*/ 19 h 22"/>
                <a:gd name="T2" fmla="*/ 11 w 13"/>
                <a:gd name="T3" fmla="*/ 21 h 22"/>
                <a:gd name="T4" fmla="*/ 9 w 13"/>
                <a:gd name="T5" fmla="*/ 22 h 22"/>
                <a:gd name="T6" fmla="*/ 7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1 w 13"/>
                <a:gd name="T17" fmla="*/ 2 h 22"/>
                <a:gd name="T18" fmla="*/ 12 w 13"/>
                <a:gd name="T19" fmla="*/ 4 h 22"/>
                <a:gd name="T20" fmla="*/ 13 w 13"/>
                <a:gd name="T21" fmla="*/ 6 h 22"/>
                <a:gd name="T22" fmla="*/ 13 w 13"/>
                <a:gd name="T23" fmla="*/ 17 h 22"/>
                <a:gd name="T24" fmla="*/ 12 w 13"/>
                <a:gd name="T25" fmla="*/ 19 h 22"/>
                <a:gd name="T26" fmla="*/ 11 w 13"/>
                <a:gd name="T27" fmla="*/ 6 h 22"/>
                <a:gd name="T28" fmla="*/ 10 w 13"/>
                <a:gd name="T29" fmla="*/ 4 h 22"/>
                <a:gd name="T30" fmla="*/ 10 w 13"/>
                <a:gd name="T31" fmla="*/ 3 h 22"/>
                <a:gd name="T32" fmla="*/ 9 w 13"/>
                <a:gd name="T33" fmla="*/ 3 h 22"/>
                <a:gd name="T34" fmla="*/ 7 w 13"/>
                <a:gd name="T35" fmla="*/ 2 h 22"/>
                <a:gd name="T36" fmla="*/ 2 w 13"/>
                <a:gd name="T37" fmla="*/ 2 h 22"/>
                <a:gd name="T38" fmla="*/ 2 w 13"/>
                <a:gd name="T39" fmla="*/ 20 h 22"/>
                <a:gd name="T40" fmla="*/ 7 w 13"/>
                <a:gd name="T41" fmla="*/ 20 h 22"/>
                <a:gd name="T42" fmla="*/ 9 w 13"/>
                <a:gd name="T43" fmla="*/ 20 h 22"/>
                <a:gd name="T44" fmla="*/ 10 w 13"/>
                <a:gd name="T45" fmla="*/ 19 h 22"/>
                <a:gd name="T46" fmla="*/ 10 w 13"/>
                <a:gd name="T47" fmla="*/ 18 h 22"/>
                <a:gd name="T48" fmla="*/ 11 w 13"/>
                <a:gd name="T49" fmla="*/ 17 h 22"/>
                <a:gd name="T50" fmla="*/ 11 w 13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" h="22">
                  <a:moveTo>
                    <a:pt x="12" y="19"/>
                  </a:moveTo>
                  <a:cubicBezTo>
                    <a:pt x="12" y="20"/>
                    <a:pt x="12" y="20"/>
                    <a:pt x="11" y="21"/>
                  </a:cubicBezTo>
                  <a:cubicBezTo>
                    <a:pt x="11" y="21"/>
                    <a:pt x="10" y="22"/>
                    <a:pt x="9" y="22"/>
                  </a:cubicBezTo>
                  <a:cubicBezTo>
                    <a:pt x="9" y="22"/>
                    <a:pt x="8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10" y="1"/>
                    <a:pt x="11" y="1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3" y="4"/>
                    <a:pt x="13" y="5"/>
                    <a:pt x="13" y="6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8"/>
                    <a:pt x="13" y="18"/>
                    <a:pt x="12" y="19"/>
                  </a:cubicBezTo>
                  <a:close/>
                  <a:moveTo>
                    <a:pt x="11" y="6"/>
                  </a:moveTo>
                  <a:cubicBezTo>
                    <a:pt x="11" y="5"/>
                    <a:pt x="11" y="5"/>
                    <a:pt x="10" y="4"/>
                  </a:cubicBezTo>
                  <a:cubicBezTo>
                    <a:pt x="10" y="4"/>
                    <a:pt x="10" y="4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9" y="20"/>
                  </a:cubicBezTo>
                  <a:cubicBezTo>
                    <a:pt x="9" y="20"/>
                    <a:pt x="9" y="20"/>
                    <a:pt x="10" y="19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1" y="18"/>
                    <a:pt x="11" y="17"/>
                    <a:pt x="11" y="17"/>
                  </a:cubicBezTo>
                  <a:lnTo>
                    <a:pt x="11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6211888" y="4068763"/>
              <a:ext cx="52388" cy="88900"/>
            </a:xfrm>
            <a:custGeom>
              <a:avLst/>
              <a:gdLst>
                <a:gd name="T0" fmla="*/ 10 w 13"/>
                <a:gd name="T1" fmla="*/ 22 h 22"/>
                <a:gd name="T2" fmla="*/ 4 w 13"/>
                <a:gd name="T3" fmla="*/ 13 h 22"/>
                <a:gd name="T4" fmla="*/ 2 w 13"/>
                <a:gd name="T5" fmla="*/ 13 h 22"/>
                <a:gd name="T6" fmla="*/ 2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0 w 13"/>
                <a:gd name="T17" fmla="*/ 2 h 22"/>
                <a:gd name="T18" fmla="*/ 12 w 13"/>
                <a:gd name="T19" fmla="*/ 4 h 22"/>
                <a:gd name="T20" fmla="*/ 12 w 13"/>
                <a:gd name="T21" fmla="*/ 6 h 22"/>
                <a:gd name="T22" fmla="*/ 12 w 13"/>
                <a:gd name="T23" fmla="*/ 8 h 22"/>
                <a:gd name="T24" fmla="*/ 12 w 13"/>
                <a:gd name="T25" fmla="*/ 10 h 22"/>
                <a:gd name="T26" fmla="*/ 10 w 13"/>
                <a:gd name="T27" fmla="*/ 11 h 22"/>
                <a:gd name="T28" fmla="*/ 9 w 13"/>
                <a:gd name="T29" fmla="*/ 13 h 22"/>
                <a:gd name="T30" fmla="*/ 7 w 13"/>
                <a:gd name="T31" fmla="*/ 13 h 22"/>
                <a:gd name="T32" fmla="*/ 13 w 13"/>
                <a:gd name="T33" fmla="*/ 22 h 22"/>
                <a:gd name="T34" fmla="*/ 10 w 13"/>
                <a:gd name="T35" fmla="*/ 22 h 22"/>
                <a:gd name="T36" fmla="*/ 10 w 13"/>
                <a:gd name="T37" fmla="*/ 6 h 22"/>
                <a:gd name="T38" fmla="*/ 10 w 13"/>
                <a:gd name="T39" fmla="*/ 4 h 22"/>
                <a:gd name="T40" fmla="*/ 9 w 13"/>
                <a:gd name="T41" fmla="*/ 3 h 22"/>
                <a:gd name="T42" fmla="*/ 8 w 13"/>
                <a:gd name="T43" fmla="*/ 3 h 22"/>
                <a:gd name="T44" fmla="*/ 7 w 13"/>
                <a:gd name="T45" fmla="*/ 2 h 22"/>
                <a:gd name="T46" fmla="*/ 2 w 13"/>
                <a:gd name="T47" fmla="*/ 2 h 22"/>
                <a:gd name="T48" fmla="*/ 2 w 13"/>
                <a:gd name="T49" fmla="*/ 11 h 22"/>
                <a:gd name="T50" fmla="*/ 7 w 13"/>
                <a:gd name="T51" fmla="*/ 11 h 22"/>
                <a:gd name="T52" fmla="*/ 8 w 13"/>
                <a:gd name="T53" fmla="*/ 11 h 22"/>
                <a:gd name="T54" fmla="*/ 9 w 13"/>
                <a:gd name="T55" fmla="*/ 10 h 22"/>
                <a:gd name="T56" fmla="*/ 10 w 13"/>
                <a:gd name="T57" fmla="*/ 9 h 22"/>
                <a:gd name="T58" fmla="*/ 10 w 13"/>
                <a:gd name="T59" fmla="*/ 8 h 22"/>
                <a:gd name="T60" fmla="*/ 10 w 13"/>
                <a:gd name="T6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" h="22">
                  <a:moveTo>
                    <a:pt x="10" y="22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9"/>
                    <a:pt x="12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10" y="12"/>
                    <a:pt x="9" y="12"/>
                    <a:pt x="9" y="13"/>
                  </a:cubicBezTo>
                  <a:cubicBezTo>
                    <a:pt x="8" y="13"/>
                    <a:pt x="7" y="13"/>
                    <a:pt x="7" y="13"/>
                  </a:cubicBezTo>
                  <a:cubicBezTo>
                    <a:pt x="13" y="22"/>
                    <a:pt x="13" y="22"/>
                    <a:pt x="13" y="22"/>
                  </a:cubicBezTo>
                  <a:lnTo>
                    <a:pt x="10" y="22"/>
                  </a:ln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8" y="11"/>
                    <a:pt x="8" y="11"/>
                  </a:cubicBezTo>
                  <a:cubicBezTo>
                    <a:pt x="8" y="11"/>
                    <a:pt x="9" y="10"/>
                    <a:pt x="9" y="10"/>
                  </a:cubicBezTo>
                  <a:cubicBezTo>
                    <a:pt x="9" y="10"/>
                    <a:pt x="10" y="9"/>
                    <a:pt x="10" y="9"/>
                  </a:cubicBezTo>
                  <a:cubicBezTo>
                    <a:pt x="10" y="9"/>
                    <a:pt x="10" y="8"/>
                    <a:pt x="10" y="8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8" name="Rectangle 57"/>
            <p:cNvSpPr>
              <a:spLocks noChangeArrowheads="1"/>
            </p:cNvSpPr>
            <p:nvPr/>
          </p:nvSpPr>
          <p:spPr bwMode="auto">
            <a:xfrm>
              <a:off x="6340475" y="4068763"/>
              <a:ext cx="7938" cy="88900"/>
            </a:xfrm>
            <a:prstGeom prst="rect">
              <a:avLst/>
            </a:pr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434138" y="4068763"/>
              <a:ext cx="47625" cy="88900"/>
            </a:xfrm>
            <a:custGeom>
              <a:avLst/>
              <a:gdLst>
                <a:gd name="T0" fmla="*/ 28 w 30"/>
                <a:gd name="T1" fmla="*/ 56 h 56"/>
                <a:gd name="T2" fmla="*/ 5 w 30"/>
                <a:gd name="T3" fmla="*/ 15 h 56"/>
                <a:gd name="T4" fmla="*/ 5 w 30"/>
                <a:gd name="T5" fmla="*/ 13 h 56"/>
                <a:gd name="T6" fmla="*/ 5 w 30"/>
                <a:gd name="T7" fmla="*/ 56 h 56"/>
                <a:gd name="T8" fmla="*/ 0 w 30"/>
                <a:gd name="T9" fmla="*/ 56 h 56"/>
                <a:gd name="T10" fmla="*/ 0 w 30"/>
                <a:gd name="T11" fmla="*/ 0 h 56"/>
                <a:gd name="T12" fmla="*/ 2 w 30"/>
                <a:gd name="T13" fmla="*/ 0 h 56"/>
                <a:gd name="T14" fmla="*/ 25 w 30"/>
                <a:gd name="T15" fmla="*/ 41 h 56"/>
                <a:gd name="T16" fmla="*/ 25 w 30"/>
                <a:gd name="T17" fmla="*/ 43 h 56"/>
                <a:gd name="T18" fmla="*/ 25 w 30"/>
                <a:gd name="T19" fmla="*/ 0 h 56"/>
                <a:gd name="T20" fmla="*/ 30 w 30"/>
                <a:gd name="T21" fmla="*/ 0 h 56"/>
                <a:gd name="T22" fmla="*/ 30 w 30"/>
                <a:gd name="T23" fmla="*/ 56 h 56"/>
                <a:gd name="T24" fmla="*/ 28 w 30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56">
                  <a:moveTo>
                    <a:pt x="28" y="56"/>
                  </a:moveTo>
                  <a:lnTo>
                    <a:pt x="5" y="15"/>
                  </a:lnTo>
                  <a:lnTo>
                    <a:pt x="5" y="13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2" y="0"/>
                  </a:lnTo>
                  <a:lnTo>
                    <a:pt x="25" y="41"/>
                  </a:lnTo>
                  <a:lnTo>
                    <a:pt x="25" y="43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0" y="56"/>
                  </a:lnTo>
                  <a:lnTo>
                    <a:pt x="28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567488" y="4068763"/>
              <a:ext cx="52388" cy="88900"/>
            </a:xfrm>
            <a:custGeom>
              <a:avLst/>
              <a:gdLst>
                <a:gd name="T0" fmla="*/ 0 w 33"/>
                <a:gd name="T1" fmla="*/ 56 h 56"/>
                <a:gd name="T2" fmla="*/ 0 w 33"/>
                <a:gd name="T3" fmla="*/ 0 h 56"/>
                <a:gd name="T4" fmla="*/ 5 w 33"/>
                <a:gd name="T5" fmla="*/ 0 h 56"/>
                <a:gd name="T6" fmla="*/ 5 w 33"/>
                <a:gd name="T7" fmla="*/ 56 h 56"/>
                <a:gd name="T8" fmla="*/ 0 w 33"/>
                <a:gd name="T9" fmla="*/ 56 h 56"/>
                <a:gd name="T10" fmla="*/ 25 w 33"/>
                <a:gd name="T11" fmla="*/ 56 h 56"/>
                <a:gd name="T12" fmla="*/ 5 w 33"/>
                <a:gd name="T13" fmla="*/ 28 h 56"/>
                <a:gd name="T14" fmla="*/ 25 w 33"/>
                <a:gd name="T15" fmla="*/ 0 h 56"/>
                <a:gd name="T16" fmla="*/ 33 w 33"/>
                <a:gd name="T17" fmla="*/ 0 h 56"/>
                <a:gd name="T18" fmla="*/ 10 w 33"/>
                <a:gd name="T19" fmla="*/ 28 h 56"/>
                <a:gd name="T20" fmla="*/ 33 w 33"/>
                <a:gd name="T21" fmla="*/ 56 h 56"/>
                <a:gd name="T22" fmla="*/ 25 w 33"/>
                <a:gd name="T2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56">
                  <a:moveTo>
                    <a:pt x="0" y="56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56"/>
                  </a:lnTo>
                  <a:lnTo>
                    <a:pt x="0" y="56"/>
                  </a:lnTo>
                  <a:close/>
                  <a:moveTo>
                    <a:pt x="25" y="56"/>
                  </a:moveTo>
                  <a:lnTo>
                    <a:pt x="5" y="28"/>
                  </a:lnTo>
                  <a:lnTo>
                    <a:pt x="25" y="0"/>
                  </a:lnTo>
                  <a:lnTo>
                    <a:pt x="33" y="0"/>
                  </a:lnTo>
                  <a:lnTo>
                    <a:pt x="10" y="28"/>
                  </a:lnTo>
                  <a:lnTo>
                    <a:pt x="33" y="56"/>
                  </a:lnTo>
                  <a:lnTo>
                    <a:pt x="25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692900" y="4068763"/>
              <a:ext cx="52388" cy="93663"/>
            </a:xfrm>
            <a:custGeom>
              <a:avLst/>
              <a:gdLst>
                <a:gd name="T0" fmla="*/ 13 w 13"/>
                <a:gd name="T1" fmla="*/ 17 h 23"/>
                <a:gd name="T2" fmla="*/ 12 w 13"/>
                <a:gd name="T3" fmla="*/ 19 h 23"/>
                <a:gd name="T4" fmla="*/ 11 w 13"/>
                <a:gd name="T5" fmla="*/ 21 h 23"/>
                <a:gd name="T6" fmla="*/ 9 w 13"/>
                <a:gd name="T7" fmla="*/ 22 h 23"/>
                <a:gd name="T8" fmla="*/ 7 w 13"/>
                <a:gd name="T9" fmla="*/ 23 h 23"/>
                <a:gd name="T10" fmla="*/ 6 w 13"/>
                <a:gd name="T11" fmla="*/ 23 h 23"/>
                <a:gd name="T12" fmla="*/ 3 w 13"/>
                <a:gd name="T13" fmla="*/ 22 h 23"/>
                <a:gd name="T14" fmla="*/ 2 w 13"/>
                <a:gd name="T15" fmla="*/ 21 h 23"/>
                <a:gd name="T16" fmla="*/ 1 w 13"/>
                <a:gd name="T17" fmla="*/ 19 h 23"/>
                <a:gd name="T18" fmla="*/ 0 w 13"/>
                <a:gd name="T19" fmla="*/ 17 h 23"/>
                <a:gd name="T20" fmla="*/ 0 w 13"/>
                <a:gd name="T21" fmla="*/ 16 h 23"/>
                <a:gd name="T22" fmla="*/ 2 w 13"/>
                <a:gd name="T23" fmla="*/ 16 h 23"/>
                <a:gd name="T24" fmla="*/ 2 w 13"/>
                <a:gd name="T25" fmla="*/ 17 h 23"/>
                <a:gd name="T26" fmla="*/ 2 w 13"/>
                <a:gd name="T27" fmla="*/ 19 h 23"/>
                <a:gd name="T28" fmla="*/ 3 w 13"/>
                <a:gd name="T29" fmla="*/ 20 h 23"/>
                <a:gd name="T30" fmla="*/ 4 w 13"/>
                <a:gd name="T31" fmla="*/ 20 h 23"/>
                <a:gd name="T32" fmla="*/ 6 w 13"/>
                <a:gd name="T33" fmla="*/ 21 h 23"/>
                <a:gd name="T34" fmla="*/ 7 w 13"/>
                <a:gd name="T35" fmla="*/ 21 h 23"/>
                <a:gd name="T36" fmla="*/ 8 w 13"/>
                <a:gd name="T37" fmla="*/ 20 h 23"/>
                <a:gd name="T38" fmla="*/ 10 w 13"/>
                <a:gd name="T39" fmla="*/ 20 h 23"/>
                <a:gd name="T40" fmla="*/ 10 w 13"/>
                <a:gd name="T41" fmla="*/ 19 h 23"/>
                <a:gd name="T42" fmla="*/ 11 w 13"/>
                <a:gd name="T43" fmla="*/ 17 h 23"/>
                <a:gd name="T44" fmla="*/ 11 w 13"/>
                <a:gd name="T45" fmla="*/ 17 h 23"/>
                <a:gd name="T46" fmla="*/ 10 w 13"/>
                <a:gd name="T47" fmla="*/ 15 h 23"/>
                <a:gd name="T48" fmla="*/ 9 w 13"/>
                <a:gd name="T49" fmla="*/ 13 h 23"/>
                <a:gd name="T50" fmla="*/ 7 w 13"/>
                <a:gd name="T51" fmla="*/ 13 h 23"/>
                <a:gd name="T52" fmla="*/ 6 w 13"/>
                <a:gd name="T53" fmla="*/ 12 h 23"/>
                <a:gd name="T54" fmla="*/ 4 w 13"/>
                <a:gd name="T55" fmla="*/ 11 h 23"/>
                <a:gd name="T56" fmla="*/ 2 w 13"/>
                <a:gd name="T57" fmla="*/ 10 h 23"/>
                <a:gd name="T58" fmla="*/ 1 w 13"/>
                <a:gd name="T59" fmla="*/ 8 h 23"/>
                <a:gd name="T60" fmla="*/ 0 w 13"/>
                <a:gd name="T61" fmla="*/ 6 h 23"/>
                <a:gd name="T62" fmla="*/ 0 w 13"/>
                <a:gd name="T63" fmla="*/ 5 h 23"/>
                <a:gd name="T64" fmla="*/ 1 w 13"/>
                <a:gd name="T65" fmla="*/ 3 h 23"/>
                <a:gd name="T66" fmla="*/ 2 w 13"/>
                <a:gd name="T67" fmla="*/ 2 h 23"/>
                <a:gd name="T68" fmla="*/ 4 w 13"/>
                <a:gd name="T69" fmla="*/ 1 h 23"/>
                <a:gd name="T70" fmla="*/ 6 w 13"/>
                <a:gd name="T71" fmla="*/ 0 h 23"/>
                <a:gd name="T72" fmla="*/ 7 w 13"/>
                <a:gd name="T73" fmla="*/ 0 h 23"/>
                <a:gd name="T74" fmla="*/ 9 w 13"/>
                <a:gd name="T75" fmla="*/ 1 h 23"/>
                <a:gd name="T76" fmla="*/ 11 w 13"/>
                <a:gd name="T77" fmla="*/ 2 h 23"/>
                <a:gd name="T78" fmla="*/ 12 w 13"/>
                <a:gd name="T79" fmla="*/ 3 h 23"/>
                <a:gd name="T80" fmla="*/ 13 w 13"/>
                <a:gd name="T81" fmla="*/ 5 h 23"/>
                <a:gd name="T82" fmla="*/ 13 w 13"/>
                <a:gd name="T83" fmla="*/ 6 h 23"/>
                <a:gd name="T84" fmla="*/ 11 w 13"/>
                <a:gd name="T85" fmla="*/ 6 h 23"/>
                <a:gd name="T86" fmla="*/ 11 w 13"/>
                <a:gd name="T87" fmla="*/ 5 h 23"/>
                <a:gd name="T88" fmla="*/ 10 w 13"/>
                <a:gd name="T89" fmla="*/ 4 h 23"/>
                <a:gd name="T90" fmla="*/ 10 w 13"/>
                <a:gd name="T91" fmla="*/ 3 h 23"/>
                <a:gd name="T92" fmla="*/ 8 w 13"/>
                <a:gd name="T93" fmla="*/ 2 h 23"/>
                <a:gd name="T94" fmla="*/ 7 w 13"/>
                <a:gd name="T95" fmla="*/ 2 h 23"/>
                <a:gd name="T96" fmla="*/ 6 w 13"/>
                <a:gd name="T97" fmla="*/ 2 h 23"/>
                <a:gd name="T98" fmla="*/ 4 w 13"/>
                <a:gd name="T99" fmla="*/ 2 h 23"/>
                <a:gd name="T100" fmla="*/ 3 w 13"/>
                <a:gd name="T101" fmla="*/ 3 h 23"/>
                <a:gd name="T102" fmla="*/ 3 w 13"/>
                <a:gd name="T103" fmla="*/ 4 h 23"/>
                <a:gd name="T104" fmla="*/ 2 w 13"/>
                <a:gd name="T105" fmla="*/ 5 h 23"/>
                <a:gd name="T106" fmla="*/ 2 w 13"/>
                <a:gd name="T107" fmla="*/ 6 h 23"/>
                <a:gd name="T108" fmla="*/ 3 w 13"/>
                <a:gd name="T109" fmla="*/ 8 h 23"/>
                <a:gd name="T110" fmla="*/ 4 w 13"/>
                <a:gd name="T111" fmla="*/ 9 h 23"/>
                <a:gd name="T112" fmla="*/ 6 w 13"/>
                <a:gd name="T113" fmla="*/ 10 h 23"/>
                <a:gd name="T114" fmla="*/ 8 w 13"/>
                <a:gd name="T115" fmla="*/ 11 h 23"/>
                <a:gd name="T116" fmla="*/ 9 w 13"/>
                <a:gd name="T117" fmla="*/ 11 h 23"/>
                <a:gd name="T118" fmla="*/ 11 w 13"/>
                <a:gd name="T119" fmla="*/ 13 h 23"/>
                <a:gd name="T120" fmla="*/ 12 w 13"/>
                <a:gd name="T121" fmla="*/ 14 h 23"/>
                <a:gd name="T122" fmla="*/ 13 w 13"/>
                <a:gd name="T123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" h="23">
                  <a:moveTo>
                    <a:pt x="13" y="17"/>
                  </a:moveTo>
                  <a:cubicBezTo>
                    <a:pt x="13" y="18"/>
                    <a:pt x="13" y="19"/>
                    <a:pt x="12" y="19"/>
                  </a:cubicBezTo>
                  <a:cubicBezTo>
                    <a:pt x="12" y="20"/>
                    <a:pt x="12" y="21"/>
                    <a:pt x="11" y="21"/>
                  </a:cubicBezTo>
                  <a:cubicBezTo>
                    <a:pt x="11" y="22"/>
                    <a:pt x="10" y="22"/>
                    <a:pt x="9" y="22"/>
                  </a:cubicBezTo>
                  <a:cubicBezTo>
                    <a:pt x="9" y="22"/>
                    <a:pt x="8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1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3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0"/>
                  </a:cubicBezTo>
                  <a:cubicBezTo>
                    <a:pt x="9" y="20"/>
                    <a:pt x="9" y="20"/>
                    <a:pt x="10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6"/>
                    <a:pt x="11" y="15"/>
                    <a:pt x="10" y="15"/>
                  </a:cubicBezTo>
                  <a:cubicBezTo>
                    <a:pt x="10" y="14"/>
                    <a:pt x="10" y="14"/>
                    <a:pt x="9" y="13"/>
                  </a:cubicBezTo>
                  <a:cubicBezTo>
                    <a:pt x="9" y="13"/>
                    <a:pt x="8" y="13"/>
                    <a:pt x="7" y="13"/>
                  </a:cubicBezTo>
                  <a:cubicBezTo>
                    <a:pt x="7" y="12"/>
                    <a:pt x="6" y="12"/>
                    <a:pt x="6" y="12"/>
                  </a:cubicBezTo>
                  <a:cubicBezTo>
                    <a:pt x="5" y="12"/>
                    <a:pt x="4" y="11"/>
                    <a:pt x="4" y="11"/>
                  </a:cubicBezTo>
                  <a:cubicBezTo>
                    <a:pt x="3" y="11"/>
                    <a:pt x="2" y="10"/>
                    <a:pt x="2" y="10"/>
                  </a:cubicBezTo>
                  <a:cubicBezTo>
                    <a:pt x="1" y="9"/>
                    <a:pt x="1" y="9"/>
                    <a:pt x="1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3" y="5"/>
                    <a:pt x="13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0" y="5"/>
                    <a:pt x="10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3" y="8"/>
                  </a:cubicBezTo>
                  <a:cubicBezTo>
                    <a:pt x="3" y="8"/>
                    <a:pt x="3" y="9"/>
                    <a:pt x="4" y="9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6" y="10"/>
                    <a:pt x="7" y="10"/>
                    <a:pt x="8" y="11"/>
                  </a:cubicBezTo>
                  <a:cubicBezTo>
                    <a:pt x="8" y="11"/>
                    <a:pt x="9" y="11"/>
                    <a:pt x="9" y="11"/>
                  </a:cubicBezTo>
                  <a:cubicBezTo>
                    <a:pt x="10" y="12"/>
                    <a:pt x="11" y="12"/>
                    <a:pt x="11" y="13"/>
                  </a:cubicBezTo>
                  <a:cubicBezTo>
                    <a:pt x="12" y="13"/>
                    <a:pt x="12" y="14"/>
                    <a:pt x="12" y="14"/>
                  </a:cubicBezTo>
                  <a:cubicBezTo>
                    <a:pt x="13" y="15"/>
                    <a:pt x="13" y="16"/>
                    <a:pt x="13" y="17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1237246" y="3999202"/>
            <a:ext cx="5410199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Lorem Ipsum has been the industry's standard dummy text ever since the 1500s, when an unknown printer took a galley of type and scrambled it to specimen book. </a:t>
            </a:r>
            <a:endParaRPr lang="uk-UA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4" name="5-Point Star 63"/>
          <p:cNvSpPr/>
          <p:nvPr/>
        </p:nvSpPr>
        <p:spPr>
          <a:xfrm>
            <a:off x="4614370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48000">
                <a:srgbClr val="CCCCCC"/>
              </a:gs>
              <a:gs pos="36000">
                <a:srgbClr val="5F5F5F"/>
              </a:gs>
              <a:gs pos="26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5" name="5-Point Star 64"/>
          <p:cNvSpPr/>
          <p:nvPr/>
        </p:nvSpPr>
        <p:spPr>
          <a:xfrm>
            <a:off x="5011606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43000">
                <a:schemeClr val="accent1">
                  <a:lumMod val="5000"/>
                  <a:lumOff val="95000"/>
                </a:schemeClr>
              </a:gs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31000">
                <a:srgbClr val="CCCCCC"/>
              </a:gs>
              <a:gs pos="78000">
                <a:srgbClr val="5F5F5F"/>
              </a:gs>
              <a:gs pos="59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6" name="5-Point Star 65"/>
          <p:cNvSpPr/>
          <p:nvPr/>
        </p:nvSpPr>
        <p:spPr>
          <a:xfrm>
            <a:off x="5408842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53000">
                <a:srgbClr val="CCCCCC"/>
              </a:gs>
              <a:gs pos="27000">
                <a:srgbClr val="5F5F5F"/>
              </a:gs>
              <a:gs pos="68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7" name="5-Point Star 66"/>
          <p:cNvSpPr/>
          <p:nvPr/>
        </p:nvSpPr>
        <p:spPr>
          <a:xfrm>
            <a:off x="5806078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2000">
                <a:srgbClr val="F8F8F8"/>
              </a:gs>
              <a:gs pos="39000">
                <a:srgbClr val="5F5F5F"/>
              </a:gs>
              <a:gs pos="59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8" name="5-Point Star 67"/>
          <p:cNvSpPr/>
          <p:nvPr/>
        </p:nvSpPr>
        <p:spPr>
          <a:xfrm>
            <a:off x="6203314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29000">
                <a:srgbClr val="F8F8F8"/>
              </a:gs>
              <a:gs pos="61000">
                <a:srgbClr val="5F5F5F"/>
              </a:gs>
              <a:gs pos="81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69" name="Straight Connector 68"/>
          <p:cNvCxnSpPr/>
          <p:nvPr/>
        </p:nvCxnSpPr>
        <p:spPr>
          <a:xfrm>
            <a:off x="2830829" y="5724202"/>
            <a:ext cx="3749406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546" y="909715"/>
            <a:ext cx="4343675" cy="5059301"/>
          </a:xfr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273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0.53681 L 4.16667E-7 0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9537 L 4.16667E-6 1.48148E-6 " pathEditMode="relative" rAng="0" ptsTypes="AA">
                                      <p:cBhvr>
                                        <p:cTn id="25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769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6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7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8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8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9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9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2" grpId="1" animBg="1"/>
      <p:bldP spid="26" grpId="0"/>
      <p:bldP spid="26" grpId="1"/>
      <p:bldP spid="63" grpId="0"/>
      <p:bldP spid="64" grpId="0" animBg="1"/>
      <p:bldP spid="65" grpId="0" animBg="1"/>
      <p:bldP spid="66" grpId="0" animBg="1"/>
      <p:bldP spid="67" grpId="0" animBg="1"/>
      <p:bldP spid="6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574030" y="933567"/>
            <a:ext cx="1800000" cy="1800000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74030" y="3043816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+mj-lt"/>
              </a:rPr>
              <a:t>Events Solutions</a:t>
            </a:r>
            <a:endParaRPr lang="uk-UA" sz="4400" dirty="0">
              <a:latin typeface="+mj-lt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0354230" y="3447853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/>
          <p:cNvGrpSpPr/>
          <p:nvPr/>
        </p:nvGrpSpPr>
        <p:grpSpPr>
          <a:xfrm>
            <a:off x="5869018" y="1161873"/>
            <a:ext cx="1202726" cy="1431500"/>
            <a:chOff x="4719638" y="1946275"/>
            <a:chExt cx="2595563" cy="3089276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5976938" y="4214813"/>
              <a:ext cx="646113" cy="820738"/>
            </a:xfrm>
            <a:custGeom>
              <a:avLst/>
              <a:gdLst>
                <a:gd name="T0" fmla="*/ 64 w 160"/>
                <a:gd name="T1" fmla="*/ 0 h 203"/>
                <a:gd name="T2" fmla="*/ 0 w 160"/>
                <a:gd name="T3" fmla="*/ 0 h 203"/>
                <a:gd name="T4" fmla="*/ 51 w 160"/>
                <a:gd name="T5" fmla="*/ 114 h 203"/>
                <a:gd name="T6" fmla="*/ 125 w 160"/>
                <a:gd name="T7" fmla="*/ 176 h 203"/>
                <a:gd name="T8" fmla="*/ 81 w 160"/>
                <a:gd name="T9" fmla="*/ 25 h 203"/>
                <a:gd name="T10" fmla="*/ 64 w 160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203">
                  <a:moveTo>
                    <a:pt x="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41"/>
                    <a:pt x="35" y="78"/>
                    <a:pt x="51" y="114"/>
                  </a:cubicBezTo>
                  <a:cubicBezTo>
                    <a:pt x="92" y="203"/>
                    <a:pt x="125" y="176"/>
                    <a:pt x="125" y="176"/>
                  </a:cubicBezTo>
                  <a:cubicBezTo>
                    <a:pt x="142" y="167"/>
                    <a:pt x="160" y="142"/>
                    <a:pt x="81" y="25"/>
                  </a:cubicBezTo>
                  <a:cubicBezTo>
                    <a:pt x="75" y="17"/>
                    <a:pt x="70" y="9"/>
                    <a:pt x="64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4719638" y="1946275"/>
              <a:ext cx="1131888" cy="1633538"/>
            </a:xfrm>
            <a:custGeom>
              <a:avLst/>
              <a:gdLst>
                <a:gd name="T0" fmla="*/ 163 w 280"/>
                <a:gd name="T1" fmla="*/ 339 h 404"/>
                <a:gd name="T2" fmla="*/ 202 w 280"/>
                <a:gd name="T3" fmla="*/ 352 h 404"/>
                <a:gd name="T4" fmla="*/ 194 w 280"/>
                <a:gd name="T5" fmla="*/ 356 h 404"/>
                <a:gd name="T6" fmla="*/ 202 w 280"/>
                <a:gd name="T7" fmla="*/ 371 h 404"/>
                <a:gd name="T8" fmla="*/ 211 w 280"/>
                <a:gd name="T9" fmla="*/ 366 h 404"/>
                <a:gd name="T10" fmla="*/ 232 w 280"/>
                <a:gd name="T11" fmla="*/ 404 h 404"/>
                <a:gd name="T12" fmla="*/ 280 w 280"/>
                <a:gd name="T13" fmla="*/ 404 h 404"/>
                <a:gd name="T14" fmla="*/ 248 w 280"/>
                <a:gd name="T15" fmla="*/ 346 h 404"/>
                <a:gd name="T16" fmla="*/ 257 w 280"/>
                <a:gd name="T17" fmla="*/ 341 h 404"/>
                <a:gd name="T18" fmla="*/ 248 w 280"/>
                <a:gd name="T19" fmla="*/ 326 h 404"/>
                <a:gd name="T20" fmla="*/ 242 w 280"/>
                <a:gd name="T21" fmla="*/ 329 h 404"/>
                <a:gd name="T22" fmla="*/ 61 w 280"/>
                <a:gd name="T23" fmla="*/ 0 h 404"/>
                <a:gd name="T24" fmla="*/ 86 w 280"/>
                <a:gd name="T25" fmla="*/ 198 h 404"/>
                <a:gd name="T26" fmla="*/ 163 w 280"/>
                <a:gd name="T27" fmla="*/ 339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404">
                  <a:moveTo>
                    <a:pt x="163" y="339"/>
                  </a:moveTo>
                  <a:cubicBezTo>
                    <a:pt x="189" y="325"/>
                    <a:pt x="202" y="352"/>
                    <a:pt x="202" y="352"/>
                  </a:cubicBezTo>
                  <a:cubicBezTo>
                    <a:pt x="194" y="356"/>
                    <a:pt x="194" y="356"/>
                    <a:pt x="194" y="356"/>
                  </a:cubicBezTo>
                  <a:cubicBezTo>
                    <a:pt x="202" y="371"/>
                    <a:pt x="202" y="371"/>
                    <a:pt x="202" y="371"/>
                  </a:cubicBezTo>
                  <a:cubicBezTo>
                    <a:pt x="211" y="366"/>
                    <a:pt x="211" y="366"/>
                    <a:pt x="211" y="366"/>
                  </a:cubicBezTo>
                  <a:cubicBezTo>
                    <a:pt x="218" y="379"/>
                    <a:pt x="225" y="391"/>
                    <a:pt x="232" y="404"/>
                  </a:cubicBezTo>
                  <a:cubicBezTo>
                    <a:pt x="280" y="404"/>
                    <a:pt x="280" y="404"/>
                    <a:pt x="280" y="404"/>
                  </a:cubicBezTo>
                  <a:cubicBezTo>
                    <a:pt x="260" y="368"/>
                    <a:pt x="248" y="346"/>
                    <a:pt x="248" y="346"/>
                  </a:cubicBezTo>
                  <a:cubicBezTo>
                    <a:pt x="257" y="341"/>
                    <a:pt x="257" y="341"/>
                    <a:pt x="257" y="341"/>
                  </a:cubicBezTo>
                  <a:cubicBezTo>
                    <a:pt x="248" y="326"/>
                    <a:pt x="248" y="326"/>
                    <a:pt x="248" y="326"/>
                  </a:cubicBezTo>
                  <a:cubicBezTo>
                    <a:pt x="242" y="329"/>
                    <a:pt x="242" y="329"/>
                    <a:pt x="242" y="329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0" y="34"/>
                    <a:pt x="86" y="198"/>
                    <a:pt x="86" y="198"/>
                  </a:cubicBezTo>
                  <a:lnTo>
                    <a:pt x="163" y="339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99188" y="2084388"/>
              <a:ext cx="1116013" cy="1495425"/>
            </a:xfrm>
            <a:custGeom>
              <a:avLst/>
              <a:gdLst>
                <a:gd name="T0" fmla="*/ 0 w 276"/>
                <a:gd name="T1" fmla="*/ 370 h 370"/>
                <a:gd name="T2" fmla="*/ 36 w 276"/>
                <a:gd name="T3" fmla="*/ 370 h 370"/>
                <a:gd name="T4" fmla="*/ 69 w 276"/>
                <a:gd name="T5" fmla="*/ 307 h 370"/>
                <a:gd name="T6" fmla="*/ 106 w 276"/>
                <a:gd name="T7" fmla="*/ 266 h 370"/>
                <a:gd name="T8" fmla="*/ 170 w 276"/>
                <a:gd name="T9" fmla="*/ 225 h 370"/>
                <a:gd name="T10" fmla="*/ 276 w 276"/>
                <a:gd name="T11" fmla="*/ 45 h 370"/>
                <a:gd name="T12" fmla="*/ 271 w 276"/>
                <a:gd name="T13" fmla="*/ 42 h 370"/>
                <a:gd name="T14" fmla="*/ 268 w 276"/>
                <a:gd name="T15" fmla="*/ 40 h 370"/>
                <a:gd name="T16" fmla="*/ 165 w 276"/>
                <a:gd name="T17" fmla="*/ 198 h 370"/>
                <a:gd name="T18" fmla="*/ 160 w 276"/>
                <a:gd name="T19" fmla="*/ 193 h 370"/>
                <a:gd name="T20" fmla="*/ 254 w 276"/>
                <a:gd name="T21" fmla="*/ 31 h 370"/>
                <a:gd name="T22" fmla="*/ 247 w 276"/>
                <a:gd name="T23" fmla="*/ 27 h 370"/>
                <a:gd name="T24" fmla="*/ 146 w 276"/>
                <a:gd name="T25" fmla="*/ 182 h 370"/>
                <a:gd name="T26" fmla="*/ 138 w 276"/>
                <a:gd name="T27" fmla="*/ 184 h 370"/>
                <a:gd name="T28" fmla="*/ 135 w 276"/>
                <a:gd name="T29" fmla="*/ 176 h 370"/>
                <a:gd name="T30" fmla="*/ 234 w 276"/>
                <a:gd name="T31" fmla="*/ 18 h 370"/>
                <a:gd name="T32" fmla="*/ 228 w 276"/>
                <a:gd name="T33" fmla="*/ 14 h 370"/>
                <a:gd name="T34" fmla="*/ 119 w 276"/>
                <a:gd name="T35" fmla="*/ 167 h 370"/>
                <a:gd name="T36" fmla="*/ 113 w 276"/>
                <a:gd name="T37" fmla="*/ 165 h 370"/>
                <a:gd name="T38" fmla="*/ 213 w 276"/>
                <a:gd name="T39" fmla="*/ 5 h 370"/>
                <a:gd name="T40" fmla="*/ 210 w 276"/>
                <a:gd name="T41" fmla="*/ 3 h 370"/>
                <a:gd name="T42" fmla="*/ 206 w 276"/>
                <a:gd name="T43" fmla="*/ 0 h 370"/>
                <a:gd name="T44" fmla="*/ 86 w 276"/>
                <a:gd name="T45" fmla="*/ 171 h 370"/>
                <a:gd name="T46" fmla="*/ 76 w 276"/>
                <a:gd name="T47" fmla="*/ 247 h 370"/>
                <a:gd name="T48" fmla="*/ 54 w 276"/>
                <a:gd name="T49" fmla="*/ 297 h 370"/>
                <a:gd name="T50" fmla="*/ 0 w 276"/>
                <a:gd name="T51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6" h="370">
                  <a:moveTo>
                    <a:pt x="0" y="370"/>
                  </a:moveTo>
                  <a:cubicBezTo>
                    <a:pt x="36" y="370"/>
                    <a:pt x="36" y="370"/>
                    <a:pt x="36" y="370"/>
                  </a:cubicBezTo>
                  <a:cubicBezTo>
                    <a:pt x="56" y="332"/>
                    <a:pt x="69" y="307"/>
                    <a:pt x="69" y="307"/>
                  </a:cubicBezTo>
                  <a:cubicBezTo>
                    <a:pt x="69" y="307"/>
                    <a:pt x="88" y="272"/>
                    <a:pt x="106" y="266"/>
                  </a:cubicBezTo>
                  <a:cubicBezTo>
                    <a:pt x="124" y="260"/>
                    <a:pt x="145" y="268"/>
                    <a:pt x="170" y="225"/>
                  </a:cubicBezTo>
                  <a:cubicBezTo>
                    <a:pt x="196" y="182"/>
                    <a:pt x="276" y="45"/>
                    <a:pt x="276" y="45"/>
                  </a:cubicBezTo>
                  <a:cubicBezTo>
                    <a:pt x="271" y="42"/>
                    <a:pt x="271" y="42"/>
                    <a:pt x="271" y="42"/>
                  </a:cubicBezTo>
                  <a:cubicBezTo>
                    <a:pt x="268" y="40"/>
                    <a:pt x="268" y="40"/>
                    <a:pt x="268" y="40"/>
                  </a:cubicBezTo>
                  <a:cubicBezTo>
                    <a:pt x="165" y="198"/>
                    <a:pt x="165" y="198"/>
                    <a:pt x="165" y="198"/>
                  </a:cubicBezTo>
                  <a:cubicBezTo>
                    <a:pt x="165" y="198"/>
                    <a:pt x="157" y="201"/>
                    <a:pt x="160" y="193"/>
                  </a:cubicBezTo>
                  <a:cubicBezTo>
                    <a:pt x="164" y="185"/>
                    <a:pt x="254" y="31"/>
                    <a:pt x="254" y="31"/>
                  </a:cubicBezTo>
                  <a:cubicBezTo>
                    <a:pt x="247" y="27"/>
                    <a:pt x="247" y="27"/>
                    <a:pt x="247" y="27"/>
                  </a:cubicBezTo>
                  <a:cubicBezTo>
                    <a:pt x="146" y="182"/>
                    <a:pt x="146" y="182"/>
                    <a:pt x="146" y="182"/>
                  </a:cubicBezTo>
                  <a:cubicBezTo>
                    <a:pt x="146" y="182"/>
                    <a:pt x="143" y="186"/>
                    <a:pt x="138" y="184"/>
                  </a:cubicBezTo>
                  <a:cubicBezTo>
                    <a:pt x="133" y="180"/>
                    <a:pt x="135" y="176"/>
                    <a:pt x="135" y="176"/>
                  </a:cubicBezTo>
                  <a:cubicBezTo>
                    <a:pt x="234" y="18"/>
                    <a:pt x="234" y="18"/>
                    <a:pt x="234" y="18"/>
                  </a:cubicBezTo>
                  <a:cubicBezTo>
                    <a:pt x="228" y="14"/>
                    <a:pt x="228" y="14"/>
                    <a:pt x="228" y="14"/>
                  </a:cubicBezTo>
                  <a:cubicBezTo>
                    <a:pt x="228" y="14"/>
                    <a:pt x="125" y="161"/>
                    <a:pt x="119" y="167"/>
                  </a:cubicBezTo>
                  <a:cubicBezTo>
                    <a:pt x="114" y="173"/>
                    <a:pt x="113" y="165"/>
                    <a:pt x="113" y="165"/>
                  </a:cubicBezTo>
                  <a:cubicBezTo>
                    <a:pt x="213" y="5"/>
                    <a:pt x="213" y="5"/>
                    <a:pt x="213" y="5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15" y="130"/>
                    <a:pt x="86" y="171"/>
                  </a:cubicBezTo>
                  <a:cubicBezTo>
                    <a:pt x="58" y="212"/>
                    <a:pt x="74" y="228"/>
                    <a:pt x="76" y="247"/>
                  </a:cubicBezTo>
                  <a:cubicBezTo>
                    <a:pt x="78" y="266"/>
                    <a:pt x="54" y="297"/>
                    <a:pt x="54" y="297"/>
                  </a:cubicBezTo>
                  <a:cubicBezTo>
                    <a:pt x="54" y="297"/>
                    <a:pt x="32" y="327"/>
                    <a:pt x="0" y="37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5221288" y="4214813"/>
              <a:ext cx="787400" cy="820738"/>
            </a:xfrm>
            <a:custGeom>
              <a:avLst/>
              <a:gdLst>
                <a:gd name="T0" fmla="*/ 119 w 195"/>
                <a:gd name="T1" fmla="*/ 0 h 203"/>
                <a:gd name="T2" fmla="*/ 71 w 195"/>
                <a:gd name="T3" fmla="*/ 58 h 203"/>
                <a:gd name="T4" fmla="*/ 48 w 195"/>
                <a:gd name="T5" fmla="*/ 174 h 203"/>
                <a:gd name="T6" fmla="*/ 144 w 195"/>
                <a:gd name="T7" fmla="*/ 105 h 203"/>
                <a:gd name="T8" fmla="*/ 195 w 195"/>
                <a:gd name="T9" fmla="*/ 0 h 203"/>
                <a:gd name="T10" fmla="*/ 119 w 195"/>
                <a:gd name="T11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5" h="203">
                  <a:moveTo>
                    <a:pt x="119" y="0"/>
                  </a:moveTo>
                  <a:cubicBezTo>
                    <a:pt x="102" y="22"/>
                    <a:pt x="85" y="42"/>
                    <a:pt x="71" y="58"/>
                  </a:cubicBezTo>
                  <a:cubicBezTo>
                    <a:pt x="0" y="140"/>
                    <a:pt x="41" y="169"/>
                    <a:pt x="48" y="174"/>
                  </a:cubicBezTo>
                  <a:cubicBezTo>
                    <a:pt x="55" y="179"/>
                    <a:pt x="99" y="203"/>
                    <a:pt x="144" y="105"/>
                  </a:cubicBezTo>
                  <a:cubicBezTo>
                    <a:pt x="157" y="76"/>
                    <a:pt x="175" y="39"/>
                    <a:pt x="195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5540375" y="2168525"/>
              <a:ext cx="904875" cy="901700"/>
            </a:xfrm>
            <a:prstGeom prst="ellipse">
              <a:avLst/>
            </a:prstGeom>
            <a:noFill/>
            <a:ln w="28575" cap="flat">
              <a:solidFill>
                <a:srgbClr val="B2B2B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718175" y="2419350"/>
              <a:ext cx="554038" cy="266700"/>
            </a:xfrm>
            <a:custGeom>
              <a:avLst/>
              <a:gdLst>
                <a:gd name="T0" fmla="*/ 137 w 137"/>
                <a:gd name="T1" fmla="*/ 66 h 66"/>
                <a:gd name="T2" fmla="*/ 68 w 137"/>
                <a:gd name="T3" fmla="*/ 0 h 66"/>
                <a:gd name="T4" fmla="*/ 0 w 137"/>
                <a:gd name="T5" fmla="*/ 66 h 66"/>
                <a:gd name="T6" fmla="*/ 137 w 137"/>
                <a:gd name="T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6">
                  <a:moveTo>
                    <a:pt x="137" y="66"/>
                  </a:moveTo>
                  <a:cubicBezTo>
                    <a:pt x="136" y="29"/>
                    <a:pt x="105" y="0"/>
                    <a:pt x="68" y="0"/>
                  </a:cubicBezTo>
                  <a:cubicBezTo>
                    <a:pt x="31" y="0"/>
                    <a:pt x="1" y="29"/>
                    <a:pt x="0" y="66"/>
                  </a:cubicBezTo>
                  <a:lnTo>
                    <a:pt x="137" y="66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961063" y="2370138"/>
              <a:ext cx="63500" cy="28575"/>
            </a:xfrm>
            <a:custGeom>
              <a:avLst/>
              <a:gdLst>
                <a:gd name="T0" fmla="*/ 16 w 16"/>
                <a:gd name="T1" fmla="*/ 7 h 7"/>
                <a:gd name="T2" fmla="*/ 8 w 16"/>
                <a:gd name="T3" fmla="*/ 0 h 7"/>
                <a:gd name="T4" fmla="*/ 0 w 16"/>
                <a:gd name="T5" fmla="*/ 7 h 7"/>
                <a:gd name="T6" fmla="*/ 16 w 16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16" y="7"/>
                  </a:move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1" y="3"/>
                    <a:pt x="0" y="7"/>
                  </a:cubicBezTo>
                  <a:lnTo>
                    <a:pt x="16" y="7"/>
                  </a:ln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640388" y="2709863"/>
              <a:ext cx="708025" cy="52388"/>
            </a:xfrm>
            <a:custGeom>
              <a:avLst/>
              <a:gdLst>
                <a:gd name="T0" fmla="*/ 175 w 175"/>
                <a:gd name="T1" fmla="*/ 0 h 13"/>
                <a:gd name="T2" fmla="*/ 0 w 175"/>
                <a:gd name="T3" fmla="*/ 0 h 13"/>
                <a:gd name="T4" fmla="*/ 5 w 175"/>
                <a:gd name="T5" fmla="*/ 3 h 13"/>
                <a:gd name="T6" fmla="*/ 5 w 175"/>
                <a:gd name="T7" fmla="*/ 3 h 13"/>
                <a:gd name="T8" fmla="*/ 33 w 175"/>
                <a:gd name="T9" fmla="*/ 9 h 13"/>
                <a:gd name="T10" fmla="*/ 33 w 175"/>
                <a:gd name="T11" fmla="*/ 9 h 13"/>
                <a:gd name="T12" fmla="*/ 87 w 175"/>
                <a:gd name="T13" fmla="*/ 13 h 13"/>
                <a:gd name="T14" fmla="*/ 142 w 175"/>
                <a:gd name="T15" fmla="*/ 9 h 13"/>
                <a:gd name="T16" fmla="*/ 142 w 175"/>
                <a:gd name="T17" fmla="*/ 9 h 13"/>
                <a:gd name="T18" fmla="*/ 166 w 175"/>
                <a:gd name="T19" fmla="*/ 3 h 13"/>
                <a:gd name="T20" fmla="*/ 171 w 175"/>
                <a:gd name="T21" fmla="*/ 2 h 13"/>
                <a:gd name="T22" fmla="*/ 171 w 175"/>
                <a:gd name="T23" fmla="*/ 2 h 13"/>
                <a:gd name="T24" fmla="*/ 171 w 175"/>
                <a:gd name="T25" fmla="*/ 2 h 13"/>
                <a:gd name="T26" fmla="*/ 175 w 175"/>
                <a:gd name="T2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13">
                  <a:moveTo>
                    <a:pt x="1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9" y="12"/>
                    <a:pt x="61" y="13"/>
                    <a:pt x="87" y="13"/>
                  </a:cubicBezTo>
                  <a:cubicBezTo>
                    <a:pt x="114" y="13"/>
                    <a:pt x="136" y="12"/>
                    <a:pt x="142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66" y="3"/>
                    <a:pt x="166" y="3"/>
                    <a:pt x="166" y="3"/>
                  </a:cubicBezTo>
                  <a:cubicBezTo>
                    <a:pt x="168" y="3"/>
                    <a:pt x="169" y="3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1" y="2"/>
                    <a:pt x="171" y="2"/>
                    <a:pt x="171" y="2"/>
                  </a:cubicBezTo>
                  <a:cubicBezTo>
                    <a:pt x="173" y="2"/>
                    <a:pt x="174" y="1"/>
                    <a:pt x="175" y="0"/>
                  </a:cubicBezTo>
                  <a:close/>
                </a:path>
              </a:pathLst>
            </a:custGeom>
            <a:solidFill>
              <a:srgbClr val="9D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913313" y="3582988"/>
              <a:ext cx="2171700" cy="12700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4913313" y="4214813"/>
              <a:ext cx="2171700" cy="15875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4997450" y="3660775"/>
              <a:ext cx="130175" cy="342900"/>
            </a:xfrm>
            <a:custGeom>
              <a:avLst/>
              <a:gdLst>
                <a:gd name="T0" fmla="*/ 46 w 82"/>
                <a:gd name="T1" fmla="*/ 13 h 216"/>
                <a:gd name="T2" fmla="*/ 46 w 82"/>
                <a:gd name="T3" fmla="*/ 181 h 216"/>
                <a:gd name="T4" fmla="*/ 72 w 82"/>
                <a:gd name="T5" fmla="*/ 181 h 216"/>
                <a:gd name="T6" fmla="*/ 72 w 82"/>
                <a:gd name="T7" fmla="*/ 183 h 216"/>
                <a:gd name="T8" fmla="*/ 82 w 82"/>
                <a:gd name="T9" fmla="*/ 196 h 216"/>
                <a:gd name="T10" fmla="*/ 82 w 82"/>
                <a:gd name="T11" fmla="*/ 216 h 216"/>
                <a:gd name="T12" fmla="*/ 13 w 82"/>
                <a:gd name="T13" fmla="*/ 216 h 216"/>
                <a:gd name="T14" fmla="*/ 0 w 82"/>
                <a:gd name="T15" fmla="*/ 203 h 216"/>
                <a:gd name="T16" fmla="*/ 0 w 82"/>
                <a:gd name="T17" fmla="*/ 203 h 216"/>
                <a:gd name="T18" fmla="*/ 0 w 82"/>
                <a:gd name="T19" fmla="*/ 0 h 216"/>
                <a:gd name="T20" fmla="*/ 34 w 82"/>
                <a:gd name="T21" fmla="*/ 0 h 216"/>
                <a:gd name="T22" fmla="*/ 34 w 82"/>
                <a:gd name="T23" fmla="*/ 0 h 216"/>
                <a:gd name="T24" fmla="*/ 46 w 82"/>
                <a:gd name="T25" fmla="*/ 13 h 216"/>
                <a:gd name="T26" fmla="*/ 6 w 82"/>
                <a:gd name="T27" fmla="*/ 198 h 216"/>
                <a:gd name="T28" fmla="*/ 67 w 82"/>
                <a:gd name="T29" fmla="*/ 198 h 216"/>
                <a:gd name="T30" fmla="*/ 67 w 82"/>
                <a:gd name="T31" fmla="*/ 186 h 216"/>
                <a:gd name="T32" fmla="*/ 28 w 82"/>
                <a:gd name="T33" fmla="*/ 186 h 216"/>
                <a:gd name="T34" fmla="*/ 28 w 82"/>
                <a:gd name="T35" fmla="*/ 5 h 216"/>
                <a:gd name="T36" fmla="*/ 6 w 82"/>
                <a:gd name="T37" fmla="*/ 5 h 216"/>
                <a:gd name="T38" fmla="*/ 6 w 82"/>
                <a:gd name="T39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" h="216">
                  <a:moveTo>
                    <a:pt x="46" y="13"/>
                  </a:moveTo>
                  <a:lnTo>
                    <a:pt x="46" y="181"/>
                  </a:lnTo>
                  <a:lnTo>
                    <a:pt x="72" y="181"/>
                  </a:lnTo>
                  <a:lnTo>
                    <a:pt x="72" y="183"/>
                  </a:lnTo>
                  <a:lnTo>
                    <a:pt x="82" y="196"/>
                  </a:lnTo>
                  <a:lnTo>
                    <a:pt x="82" y="216"/>
                  </a:lnTo>
                  <a:lnTo>
                    <a:pt x="13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46" y="13"/>
                  </a:lnTo>
                  <a:close/>
                  <a:moveTo>
                    <a:pt x="6" y="198"/>
                  </a:moveTo>
                  <a:lnTo>
                    <a:pt x="67" y="198"/>
                  </a:lnTo>
                  <a:lnTo>
                    <a:pt x="67" y="186"/>
                  </a:lnTo>
                  <a:lnTo>
                    <a:pt x="28" y="186"/>
                  </a:lnTo>
                  <a:lnTo>
                    <a:pt x="28" y="5"/>
                  </a:lnTo>
                  <a:lnTo>
                    <a:pt x="6" y="5"/>
                  </a:lnTo>
                  <a:lnTo>
                    <a:pt x="6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5256213" y="3660775"/>
              <a:ext cx="130175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4 w 32"/>
                <a:gd name="T13" fmla="*/ 0 h 85"/>
                <a:gd name="T14" fmla="*/ 22 w 32"/>
                <a:gd name="T15" fmla="*/ 1 h 85"/>
                <a:gd name="T16" fmla="*/ 25 w 32"/>
                <a:gd name="T17" fmla="*/ 3 h 85"/>
                <a:gd name="T18" fmla="*/ 27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9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6 w 32"/>
                <a:gd name="T43" fmla="*/ 9 h 85"/>
                <a:gd name="T44" fmla="*/ 21 w 32"/>
                <a:gd name="T45" fmla="*/ 3 h 85"/>
                <a:gd name="T46" fmla="*/ 14 w 32"/>
                <a:gd name="T47" fmla="*/ 2 h 85"/>
                <a:gd name="T48" fmla="*/ 6 w 32"/>
                <a:gd name="T49" fmla="*/ 3 h 85"/>
                <a:gd name="T50" fmla="*/ 2 w 32"/>
                <a:gd name="T51" fmla="*/ 9 h 85"/>
                <a:gd name="T52" fmla="*/ 2 w 32"/>
                <a:gd name="T53" fmla="*/ 71 h 85"/>
                <a:gd name="T54" fmla="*/ 6 w 32"/>
                <a:gd name="T55" fmla="*/ 77 h 85"/>
                <a:gd name="T56" fmla="*/ 14 w 32"/>
                <a:gd name="T57" fmla="*/ 78 h 85"/>
                <a:gd name="T58" fmla="*/ 21 w 32"/>
                <a:gd name="T59" fmla="*/ 77 h 85"/>
                <a:gd name="T60" fmla="*/ 26 w 32"/>
                <a:gd name="T61" fmla="*/ 71 h 85"/>
                <a:gd name="T62" fmla="*/ 26 w 32"/>
                <a:gd name="T63" fmla="*/ 9 h 85"/>
                <a:gd name="T64" fmla="*/ 16 w 32"/>
                <a:gd name="T65" fmla="*/ 71 h 85"/>
                <a:gd name="T66" fmla="*/ 14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4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8" y="0"/>
                    <a:pt x="9" y="0"/>
                  </a:cubicBezTo>
                  <a:cubicBezTo>
                    <a:pt x="10" y="0"/>
                    <a:pt x="12" y="0"/>
                    <a:pt x="14" y="0"/>
                  </a:cubicBezTo>
                  <a:cubicBezTo>
                    <a:pt x="17" y="0"/>
                    <a:pt x="20" y="0"/>
                    <a:pt x="22" y="1"/>
                  </a:cubicBezTo>
                  <a:cubicBezTo>
                    <a:pt x="23" y="2"/>
                    <a:pt x="24" y="2"/>
                    <a:pt x="25" y="3"/>
                  </a:cubicBezTo>
                  <a:cubicBezTo>
                    <a:pt x="26" y="3"/>
                    <a:pt x="26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5" y="84"/>
                    <a:pt x="23" y="84"/>
                  </a:cubicBezTo>
                  <a:cubicBezTo>
                    <a:pt x="22" y="84"/>
                    <a:pt x="20" y="85"/>
                    <a:pt x="19" y="85"/>
                  </a:cubicBezTo>
                  <a:cubicBezTo>
                    <a:pt x="15" y="85"/>
                    <a:pt x="13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6" y="9"/>
                  </a:moveTo>
                  <a:cubicBezTo>
                    <a:pt x="26" y="6"/>
                    <a:pt x="24" y="4"/>
                    <a:pt x="21" y="3"/>
                  </a:cubicBezTo>
                  <a:cubicBezTo>
                    <a:pt x="19" y="2"/>
                    <a:pt x="17" y="2"/>
                    <a:pt x="14" y="2"/>
                  </a:cubicBezTo>
                  <a:cubicBezTo>
                    <a:pt x="11" y="2"/>
                    <a:pt x="8" y="2"/>
                    <a:pt x="6" y="3"/>
                  </a:cubicBezTo>
                  <a:cubicBezTo>
                    <a:pt x="3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3" y="76"/>
                    <a:pt x="6" y="77"/>
                  </a:cubicBezTo>
                  <a:cubicBezTo>
                    <a:pt x="8" y="78"/>
                    <a:pt x="11" y="78"/>
                    <a:pt x="14" y="78"/>
                  </a:cubicBezTo>
                  <a:cubicBezTo>
                    <a:pt x="17" y="78"/>
                    <a:pt x="19" y="78"/>
                    <a:pt x="21" y="77"/>
                  </a:cubicBezTo>
                  <a:cubicBezTo>
                    <a:pt x="24" y="75"/>
                    <a:pt x="26" y="74"/>
                    <a:pt x="26" y="71"/>
                  </a:cubicBezTo>
                  <a:lnTo>
                    <a:pt x="26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4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4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5519738" y="3660775"/>
              <a:ext cx="133350" cy="342900"/>
            </a:xfrm>
            <a:custGeom>
              <a:avLst/>
              <a:gdLst>
                <a:gd name="T0" fmla="*/ 18 w 33"/>
                <a:gd name="T1" fmla="*/ 18 h 85"/>
                <a:gd name="T2" fmla="*/ 18 w 33"/>
                <a:gd name="T3" fmla="*/ 64 h 85"/>
                <a:gd name="T4" fmla="*/ 28 w 33"/>
                <a:gd name="T5" fmla="*/ 64 h 85"/>
                <a:gd name="T6" fmla="*/ 28 w 33"/>
                <a:gd name="T7" fmla="*/ 65 h 85"/>
                <a:gd name="T8" fmla="*/ 33 w 33"/>
                <a:gd name="T9" fmla="*/ 69 h 85"/>
                <a:gd name="T10" fmla="*/ 33 w 33"/>
                <a:gd name="T11" fmla="*/ 76 h 85"/>
                <a:gd name="T12" fmla="*/ 27 w 33"/>
                <a:gd name="T13" fmla="*/ 83 h 85"/>
                <a:gd name="T14" fmla="*/ 24 w 33"/>
                <a:gd name="T15" fmla="*/ 84 h 85"/>
                <a:gd name="T16" fmla="*/ 19 w 33"/>
                <a:gd name="T17" fmla="*/ 85 h 85"/>
                <a:gd name="T18" fmla="*/ 11 w 33"/>
                <a:gd name="T19" fmla="*/ 83 h 85"/>
                <a:gd name="T20" fmla="*/ 11 w 33"/>
                <a:gd name="T21" fmla="*/ 83 h 85"/>
                <a:gd name="T22" fmla="*/ 9 w 33"/>
                <a:gd name="T23" fmla="*/ 82 h 85"/>
                <a:gd name="T24" fmla="*/ 7 w 33"/>
                <a:gd name="T25" fmla="*/ 81 h 85"/>
                <a:gd name="T26" fmla="*/ 4 w 33"/>
                <a:gd name="T27" fmla="*/ 78 h 85"/>
                <a:gd name="T28" fmla="*/ 0 w 33"/>
                <a:gd name="T29" fmla="*/ 71 h 85"/>
                <a:gd name="T30" fmla="*/ 0 w 33"/>
                <a:gd name="T31" fmla="*/ 9 h 85"/>
                <a:gd name="T32" fmla="*/ 2 w 33"/>
                <a:gd name="T33" fmla="*/ 4 h 85"/>
                <a:gd name="T34" fmla="*/ 6 w 33"/>
                <a:gd name="T35" fmla="*/ 1 h 85"/>
                <a:gd name="T36" fmla="*/ 9 w 33"/>
                <a:gd name="T37" fmla="*/ 0 h 85"/>
                <a:gd name="T38" fmla="*/ 14 w 33"/>
                <a:gd name="T39" fmla="*/ 0 h 85"/>
                <a:gd name="T40" fmla="*/ 23 w 33"/>
                <a:gd name="T41" fmla="*/ 1 h 85"/>
                <a:gd name="T42" fmla="*/ 25 w 33"/>
                <a:gd name="T43" fmla="*/ 3 h 85"/>
                <a:gd name="T44" fmla="*/ 27 w 33"/>
                <a:gd name="T45" fmla="*/ 5 h 85"/>
                <a:gd name="T46" fmla="*/ 30 w 33"/>
                <a:gd name="T47" fmla="*/ 8 h 85"/>
                <a:gd name="T48" fmla="*/ 33 w 33"/>
                <a:gd name="T49" fmla="*/ 14 h 85"/>
                <a:gd name="T50" fmla="*/ 33 w 33"/>
                <a:gd name="T51" fmla="*/ 20 h 85"/>
                <a:gd name="T52" fmla="*/ 20 w 33"/>
                <a:gd name="T53" fmla="*/ 20 h 85"/>
                <a:gd name="T54" fmla="*/ 18 w 33"/>
                <a:gd name="T55" fmla="*/ 18 h 85"/>
                <a:gd name="T56" fmla="*/ 26 w 33"/>
                <a:gd name="T57" fmla="*/ 66 h 85"/>
                <a:gd name="T58" fmla="*/ 17 w 33"/>
                <a:gd name="T59" fmla="*/ 66 h 85"/>
                <a:gd name="T60" fmla="*/ 17 w 33"/>
                <a:gd name="T61" fmla="*/ 71 h 85"/>
                <a:gd name="T62" fmla="*/ 14 w 33"/>
                <a:gd name="T63" fmla="*/ 73 h 85"/>
                <a:gd name="T64" fmla="*/ 12 w 33"/>
                <a:gd name="T65" fmla="*/ 71 h 85"/>
                <a:gd name="T66" fmla="*/ 12 w 33"/>
                <a:gd name="T67" fmla="*/ 9 h 85"/>
                <a:gd name="T68" fmla="*/ 14 w 33"/>
                <a:gd name="T69" fmla="*/ 6 h 85"/>
                <a:gd name="T70" fmla="*/ 17 w 33"/>
                <a:gd name="T71" fmla="*/ 9 h 85"/>
                <a:gd name="T72" fmla="*/ 17 w 33"/>
                <a:gd name="T73" fmla="*/ 14 h 85"/>
                <a:gd name="T74" fmla="*/ 26 w 33"/>
                <a:gd name="T75" fmla="*/ 14 h 85"/>
                <a:gd name="T76" fmla="*/ 26 w 33"/>
                <a:gd name="T77" fmla="*/ 9 h 85"/>
                <a:gd name="T78" fmla="*/ 22 w 33"/>
                <a:gd name="T79" fmla="*/ 3 h 85"/>
                <a:gd name="T80" fmla="*/ 14 w 33"/>
                <a:gd name="T81" fmla="*/ 2 h 85"/>
                <a:gd name="T82" fmla="*/ 6 w 33"/>
                <a:gd name="T83" fmla="*/ 3 h 85"/>
                <a:gd name="T84" fmla="*/ 2 w 33"/>
                <a:gd name="T85" fmla="*/ 9 h 85"/>
                <a:gd name="T86" fmla="*/ 2 w 33"/>
                <a:gd name="T87" fmla="*/ 71 h 85"/>
                <a:gd name="T88" fmla="*/ 6 w 33"/>
                <a:gd name="T89" fmla="*/ 77 h 85"/>
                <a:gd name="T90" fmla="*/ 14 w 33"/>
                <a:gd name="T91" fmla="*/ 78 h 85"/>
                <a:gd name="T92" fmla="*/ 22 w 33"/>
                <a:gd name="T93" fmla="*/ 77 h 85"/>
                <a:gd name="T94" fmla="*/ 26 w 33"/>
                <a:gd name="T95" fmla="*/ 71 h 85"/>
                <a:gd name="T96" fmla="*/ 26 w 33"/>
                <a:gd name="T9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85">
                  <a:moveTo>
                    <a:pt x="18" y="18"/>
                  </a:moveTo>
                  <a:cubicBezTo>
                    <a:pt x="18" y="64"/>
                    <a:pt x="18" y="64"/>
                    <a:pt x="1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3" y="79"/>
                    <a:pt x="31" y="82"/>
                    <a:pt x="27" y="83"/>
                  </a:cubicBezTo>
                  <a:cubicBezTo>
                    <a:pt x="26" y="84"/>
                    <a:pt x="25" y="84"/>
                    <a:pt x="24" y="84"/>
                  </a:cubicBezTo>
                  <a:cubicBezTo>
                    <a:pt x="22" y="84"/>
                    <a:pt x="21" y="85"/>
                    <a:pt x="19" y="85"/>
                  </a:cubicBezTo>
                  <a:cubicBezTo>
                    <a:pt x="16" y="85"/>
                    <a:pt x="13" y="84"/>
                    <a:pt x="11" y="83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3"/>
                    <a:pt x="9" y="82"/>
                    <a:pt x="9" y="82"/>
                  </a:cubicBezTo>
                  <a:cubicBezTo>
                    <a:pt x="8" y="82"/>
                    <a:pt x="8" y="81"/>
                    <a:pt x="7" y="81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2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18" y="18"/>
                  </a:lnTo>
                  <a:close/>
                  <a:moveTo>
                    <a:pt x="26" y="66"/>
                  </a:moveTo>
                  <a:cubicBezTo>
                    <a:pt x="17" y="66"/>
                    <a:pt x="17" y="66"/>
                    <a:pt x="17" y="66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3"/>
                    <a:pt x="16" y="73"/>
                    <a:pt x="14" y="73"/>
                  </a:cubicBezTo>
                  <a:cubicBezTo>
                    <a:pt x="13" y="73"/>
                    <a:pt x="12" y="73"/>
                    <a:pt x="12" y="7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4"/>
                    <a:pt x="4" y="76"/>
                    <a:pt x="6" y="77"/>
                  </a:cubicBezTo>
                  <a:cubicBezTo>
                    <a:pt x="9" y="78"/>
                    <a:pt x="11" y="78"/>
                    <a:pt x="14" y="78"/>
                  </a:cubicBezTo>
                  <a:cubicBezTo>
                    <a:pt x="17" y="78"/>
                    <a:pt x="20" y="78"/>
                    <a:pt x="22" y="77"/>
                  </a:cubicBezTo>
                  <a:cubicBezTo>
                    <a:pt x="25" y="75"/>
                    <a:pt x="26" y="74"/>
                    <a:pt x="26" y="71"/>
                  </a:cubicBezTo>
                  <a:lnTo>
                    <a:pt x="26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5783263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9 h 85"/>
                <a:gd name="T8" fmla="*/ 2 w 33"/>
                <a:gd name="T9" fmla="*/ 4 h 85"/>
                <a:gd name="T10" fmla="*/ 6 w 33"/>
                <a:gd name="T11" fmla="*/ 1 h 85"/>
                <a:gd name="T12" fmla="*/ 9 w 33"/>
                <a:gd name="T13" fmla="*/ 0 h 85"/>
                <a:gd name="T14" fmla="*/ 14 w 33"/>
                <a:gd name="T15" fmla="*/ 0 h 85"/>
                <a:gd name="T16" fmla="*/ 23 w 33"/>
                <a:gd name="T17" fmla="*/ 1 h 85"/>
                <a:gd name="T18" fmla="*/ 25 w 33"/>
                <a:gd name="T19" fmla="*/ 3 h 85"/>
                <a:gd name="T20" fmla="*/ 27 w 33"/>
                <a:gd name="T21" fmla="*/ 5 h 85"/>
                <a:gd name="T22" fmla="*/ 30 w 33"/>
                <a:gd name="T23" fmla="*/ 8 h 85"/>
                <a:gd name="T24" fmla="*/ 30 w 33"/>
                <a:gd name="T25" fmla="*/ 8 h 85"/>
                <a:gd name="T26" fmla="*/ 30 w 33"/>
                <a:gd name="T27" fmla="*/ 8 h 85"/>
                <a:gd name="T28" fmla="*/ 30 w 33"/>
                <a:gd name="T29" fmla="*/ 8 h 85"/>
                <a:gd name="T30" fmla="*/ 33 w 33"/>
                <a:gd name="T31" fmla="*/ 14 h 85"/>
                <a:gd name="T32" fmla="*/ 33 w 33"/>
                <a:gd name="T33" fmla="*/ 85 h 85"/>
                <a:gd name="T34" fmla="*/ 20 w 33"/>
                <a:gd name="T35" fmla="*/ 85 h 85"/>
                <a:gd name="T36" fmla="*/ 18 w 33"/>
                <a:gd name="T37" fmla="*/ 83 h 85"/>
                <a:gd name="T38" fmla="*/ 18 w 33"/>
                <a:gd name="T39" fmla="*/ 85 h 85"/>
                <a:gd name="T40" fmla="*/ 5 w 33"/>
                <a:gd name="T41" fmla="*/ 85 h 85"/>
                <a:gd name="T42" fmla="*/ 17 w 33"/>
                <a:gd name="T43" fmla="*/ 78 h 85"/>
                <a:gd name="T44" fmla="*/ 26 w 33"/>
                <a:gd name="T45" fmla="*/ 78 h 85"/>
                <a:gd name="T46" fmla="*/ 26 w 33"/>
                <a:gd name="T47" fmla="*/ 9 h 85"/>
                <a:gd name="T48" fmla="*/ 22 w 33"/>
                <a:gd name="T49" fmla="*/ 3 h 85"/>
                <a:gd name="T50" fmla="*/ 14 w 33"/>
                <a:gd name="T51" fmla="*/ 2 h 85"/>
                <a:gd name="T52" fmla="*/ 6 w 33"/>
                <a:gd name="T53" fmla="*/ 3 h 85"/>
                <a:gd name="T54" fmla="*/ 2 w 33"/>
                <a:gd name="T55" fmla="*/ 9 h 85"/>
                <a:gd name="T56" fmla="*/ 2 w 33"/>
                <a:gd name="T57" fmla="*/ 78 h 85"/>
                <a:gd name="T58" fmla="*/ 12 w 33"/>
                <a:gd name="T59" fmla="*/ 78 h 85"/>
                <a:gd name="T60" fmla="*/ 12 w 33"/>
                <a:gd name="T61" fmla="*/ 71 h 85"/>
                <a:gd name="T62" fmla="*/ 17 w 33"/>
                <a:gd name="T63" fmla="*/ 71 h 85"/>
                <a:gd name="T64" fmla="*/ 17 w 33"/>
                <a:gd name="T65" fmla="*/ 78 h 85"/>
                <a:gd name="T66" fmla="*/ 17 w 33"/>
                <a:gd name="T67" fmla="*/ 66 h 85"/>
                <a:gd name="T68" fmla="*/ 12 w 33"/>
                <a:gd name="T69" fmla="*/ 66 h 85"/>
                <a:gd name="T70" fmla="*/ 12 w 33"/>
                <a:gd name="T71" fmla="*/ 9 h 85"/>
                <a:gd name="T72" fmla="*/ 14 w 33"/>
                <a:gd name="T73" fmla="*/ 6 h 85"/>
                <a:gd name="T74" fmla="*/ 17 w 33"/>
                <a:gd name="T75" fmla="*/ 9 h 85"/>
                <a:gd name="T76" fmla="*/ 17 w 33"/>
                <a:gd name="T77" fmla="*/ 6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1" y="6"/>
                    <a:pt x="2" y="4"/>
                  </a:cubicBezTo>
                  <a:cubicBezTo>
                    <a:pt x="2" y="3"/>
                    <a:pt x="4" y="2"/>
                    <a:pt x="6" y="1"/>
                  </a:cubicBezTo>
                  <a:cubicBezTo>
                    <a:pt x="7" y="1"/>
                    <a:pt x="8" y="0"/>
                    <a:pt x="9" y="0"/>
                  </a:cubicBezTo>
                  <a:cubicBezTo>
                    <a:pt x="11" y="0"/>
                    <a:pt x="12" y="0"/>
                    <a:pt x="14" y="0"/>
                  </a:cubicBezTo>
                  <a:cubicBezTo>
                    <a:pt x="17" y="0"/>
                    <a:pt x="20" y="0"/>
                    <a:pt x="23" y="1"/>
                  </a:cubicBezTo>
                  <a:cubicBezTo>
                    <a:pt x="24" y="2"/>
                    <a:pt x="24" y="2"/>
                    <a:pt x="25" y="3"/>
                  </a:cubicBezTo>
                  <a:cubicBezTo>
                    <a:pt x="26" y="3"/>
                    <a:pt x="27" y="4"/>
                    <a:pt x="27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3" y="11"/>
                    <a:pt x="33" y="14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6"/>
                    <a:pt x="25" y="4"/>
                    <a:pt x="22" y="3"/>
                  </a:cubicBezTo>
                  <a:cubicBezTo>
                    <a:pt x="20" y="2"/>
                    <a:pt x="17" y="2"/>
                    <a:pt x="14" y="2"/>
                  </a:cubicBezTo>
                  <a:cubicBezTo>
                    <a:pt x="11" y="2"/>
                    <a:pt x="9" y="2"/>
                    <a:pt x="6" y="3"/>
                  </a:cubicBezTo>
                  <a:cubicBezTo>
                    <a:pt x="4" y="4"/>
                    <a:pt x="2" y="6"/>
                    <a:pt x="2" y="9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7" y="71"/>
                    <a:pt x="17" y="71"/>
                    <a:pt x="17" y="71"/>
                  </a:cubicBezTo>
                  <a:lnTo>
                    <a:pt x="17" y="78"/>
                  </a:lnTo>
                  <a:close/>
                  <a:moveTo>
                    <a:pt x="17" y="66"/>
                  </a:moveTo>
                  <a:cubicBezTo>
                    <a:pt x="12" y="66"/>
                    <a:pt x="12" y="66"/>
                    <a:pt x="12" y="66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7"/>
                    <a:pt x="13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66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6049963" y="3660775"/>
              <a:ext cx="128588" cy="342900"/>
            </a:xfrm>
            <a:custGeom>
              <a:avLst/>
              <a:gdLst>
                <a:gd name="T0" fmla="*/ 5 w 32"/>
                <a:gd name="T1" fmla="*/ 85 h 85"/>
                <a:gd name="T2" fmla="*/ 0 w 32"/>
                <a:gd name="T3" fmla="*/ 80 h 85"/>
                <a:gd name="T4" fmla="*/ 0 w 32"/>
                <a:gd name="T5" fmla="*/ 80 h 85"/>
                <a:gd name="T6" fmla="*/ 0 w 32"/>
                <a:gd name="T7" fmla="*/ 0 h 85"/>
                <a:gd name="T8" fmla="*/ 13 w 32"/>
                <a:gd name="T9" fmla="*/ 0 h 85"/>
                <a:gd name="T10" fmla="*/ 13 w 32"/>
                <a:gd name="T11" fmla="*/ 0 h 85"/>
                <a:gd name="T12" fmla="*/ 14 w 32"/>
                <a:gd name="T13" fmla="*/ 1 h 85"/>
                <a:gd name="T14" fmla="*/ 14 w 32"/>
                <a:gd name="T15" fmla="*/ 0 h 85"/>
                <a:gd name="T16" fmla="*/ 28 w 32"/>
                <a:gd name="T17" fmla="*/ 0 h 85"/>
                <a:gd name="T18" fmla="*/ 28 w 32"/>
                <a:gd name="T19" fmla="*/ 0 h 85"/>
                <a:gd name="T20" fmla="*/ 32 w 32"/>
                <a:gd name="T21" fmla="*/ 5 h 85"/>
                <a:gd name="T22" fmla="*/ 32 w 32"/>
                <a:gd name="T23" fmla="*/ 76 h 85"/>
                <a:gd name="T24" fmla="*/ 31 w 32"/>
                <a:gd name="T25" fmla="*/ 79 h 85"/>
                <a:gd name="T26" fmla="*/ 29 w 32"/>
                <a:gd name="T27" fmla="*/ 82 h 85"/>
                <a:gd name="T28" fmla="*/ 27 w 32"/>
                <a:gd name="T29" fmla="*/ 84 h 85"/>
                <a:gd name="T30" fmla="*/ 23 w 32"/>
                <a:gd name="T31" fmla="*/ 85 h 85"/>
                <a:gd name="T32" fmla="*/ 5 w 32"/>
                <a:gd name="T33" fmla="*/ 85 h 85"/>
                <a:gd name="T34" fmla="*/ 26 w 32"/>
                <a:gd name="T35" fmla="*/ 2 h 85"/>
                <a:gd name="T36" fmla="*/ 16 w 32"/>
                <a:gd name="T37" fmla="*/ 2 h 85"/>
                <a:gd name="T38" fmla="*/ 16 w 32"/>
                <a:gd name="T39" fmla="*/ 71 h 85"/>
                <a:gd name="T40" fmla="*/ 14 w 32"/>
                <a:gd name="T41" fmla="*/ 73 h 85"/>
                <a:gd name="T42" fmla="*/ 11 w 32"/>
                <a:gd name="T43" fmla="*/ 73 h 85"/>
                <a:gd name="T44" fmla="*/ 11 w 32"/>
                <a:gd name="T45" fmla="*/ 2 h 85"/>
                <a:gd name="T46" fmla="*/ 2 w 32"/>
                <a:gd name="T47" fmla="*/ 2 h 85"/>
                <a:gd name="T48" fmla="*/ 2 w 32"/>
                <a:gd name="T49" fmla="*/ 78 h 85"/>
                <a:gd name="T50" fmla="*/ 18 w 32"/>
                <a:gd name="T51" fmla="*/ 78 h 85"/>
                <a:gd name="T52" fmla="*/ 24 w 32"/>
                <a:gd name="T53" fmla="*/ 76 h 85"/>
                <a:gd name="T54" fmla="*/ 26 w 32"/>
                <a:gd name="T55" fmla="*/ 71 h 85"/>
                <a:gd name="T56" fmla="*/ 26 w 32"/>
                <a:gd name="T57" fmla="*/ 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" h="85">
                  <a:moveTo>
                    <a:pt x="5" y="85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7"/>
                    <a:pt x="32" y="78"/>
                    <a:pt x="31" y="79"/>
                  </a:cubicBezTo>
                  <a:cubicBezTo>
                    <a:pt x="31" y="80"/>
                    <a:pt x="30" y="81"/>
                    <a:pt x="29" y="82"/>
                  </a:cubicBezTo>
                  <a:cubicBezTo>
                    <a:pt x="29" y="83"/>
                    <a:pt x="28" y="83"/>
                    <a:pt x="27" y="84"/>
                  </a:cubicBezTo>
                  <a:cubicBezTo>
                    <a:pt x="26" y="84"/>
                    <a:pt x="24" y="85"/>
                    <a:pt x="23" y="85"/>
                  </a:cubicBezTo>
                  <a:lnTo>
                    <a:pt x="5" y="85"/>
                  </a:lnTo>
                  <a:close/>
                  <a:moveTo>
                    <a:pt x="26" y="2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6" y="73"/>
                    <a:pt x="15" y="73"/>
                    <a:pt x="14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20" y="78"/>
                    <a:pt x="22" y="77"/>
                    <a:pt x="24" y="76"/>
                  </a:cubicBezTo>
                  <a:cubicBezTo>
                    <a:pt x="25" y="75"/>
                    <a:pt x="26" y="73"/>
                    <a:pt x="26" y="71"/>
                  </a:cubicBezTo>
                  <a:lnTo>
                    <a:pt x="26" y="2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6316663" y="3660775"/>
              <a:ext cx="128588" cy="342900"/>
            </a:xfrm>
            <a:custGeom>
              <a:avLst/>
              <a:gdLst>
                <a:gd name="T0" fmla="*/ 4 w 32"/>
                <a:gd name="T1" fmla="*/ 78 h 85"/>
                <a:gd name="T2" fmla="*/ 0 w 32"/>
                <a:gd name="T3" fmla="*/ 71 h 85"/>
                <a:gd name="T4" fmla="*/ 0 w 32"/>
                <a:gd name="T5" fmla="*/ 9 h 85"/>
                <a:gd name="T6" fmla="*/ 1 w 32"/>
                <a:gd name="T7" fmla="*/ 4 h 85"/>
                <a:gd name="T8" fmla="*/ 5 w 32"/>
                <a:gd name="T9" fmla="*/ 1 h 85"/>
                <a:gd name="T10" fmla="*/ 9 w 32"/>
                <a:gd name="T11" fmla="*/ 0 h 85"/>
                <a:gd name="T12" fmla="*/ 13 w 32"/>
                <a:gd name="T13" fmla="*/ 0 h 85"/>
                <a:gd name="T14" fmla="*/ 22 w 32"/>
                <a:gd name="T15" fmla="*/ 1 h 85"/>
                <a:gd name="T16" fmla="*/ 24 w 32"/>
                <a:gd name="T17" fmla="*/ 3 h 85"/>
                <a:gd name="T18" fmla="*/ 26 w 32"/>
                <a:gd name="T19" fmla="*/ 5 h 85"/>
                <a:gd name="T20" fmla="*/ 30 w 32"/>
                <a:gd name="T21" fmla="*/ 8 h 85"/>
                <a:gd name="T22" fmla="*/ 32 w 32"/>
                <a:gd name="T23" fmla="*/ 14 h 85"/>
                <a:gd name="T24" fmla="*/ 32 w 32"/>
                <a:gd name="T25" fmla="*/ 76 h 85"/>
                <a:gd name="T26" fmla="*/ 27 w 32"/>
                <a:gd name="T27" fmla="*/ 83 h 85"/>
                <a:gd name="T28" fmla="*/ 23 w 32"/>
                <a:gd name="T29" fmla="*/ 84 h 85"/>
                <a:gd name="T30" fmla="*/ 18 w 32"/>
                <a:gd name="T31" fmla="*/ 85 h 85"/>
                <a:gd name="T32" fmla="*/ 10 w 32"/>
                <a:gd name="T33" fmla="*/ 83 h 85"/>
                <a:gd name="T34" fmla="*/ 10 w 32"/>
                <a:gd name="T35" fmla="*/ 83 h 85"/>
                <a:gd name="T36" fmla="*/ 8 w 32"/>
                <a:gd name="T37" fmla="*/ 82 h 85"/>
                <a:gd name="T38" fmla="*/ 7 w 32"/>
                <a:gd name="T39" fmla="*/ 81 h 85"/>
                <a:gd name="T40" fmla="*/ 4 w 32"/>
                <a:gd name="T41" fmla="*/ 78 h 85"/>
                <a:gd name="T42" fmla="*/ 25 w 32"/>
                <a:gd name="T43" fmla="*/ 9 h 85"/>
                <a:gd name="T44" fmla="*/ 21 w 32"/>
                <a:gd name="T45" fmla="*/ 3 h 85"/>
                <a:gd name="T46" fmla="*/ 13 w 32"/>
                <a:gd name="T47" fmla="*/ 2 h 85"/>
                <a:gd name="T48" fmla="*/ 6 w 32"/>
                <a:gd name="T49" fmla="*/ 3 h 85"/>
                <a:gd name="T50" fmla="*/ 1 w 32"/>
                <a:gd name="T51" fmla="*/ 9 h 85"/>
                <a:gd name="T52" fmla="*/ 1 w 32"/>
                <a:gd name="T53" fmla="*/ 71 h 85"/>
                <a:gd name="T54" fmla="*/ 6 w 32"/>
                <a:gd name="T55" fmla="*/ 77 h 85"/>
                <a:gd name="T56" fmla="*/ 13 w 32"/>
                <a:gd name="T57" fmla="*/ 78 h 85"/>
                <a:gd name="T58" fmla="*/ 21 w 32"/>
                <a:gd name="T59" fmla="*/ 77 h 85"/>
                <a:gd name="T60" fmla="*/ 25 w 32"/>
                <a:gd name="T61" fmla="*/ 71 h 85"/>
                <a:gd name="T62" fmla="*/ 25 w 32"/>
                <a:gd name="T63" fmla="*/ 9 h 85"/>
                <a:gd name="T64" fmla="*/ 16 w 32"/>
                <a:gd name="T65" fmla="*/ 71 h 85"/>
                <a:gd name="T66" fmla="*/ 13 w 32"/>
                <a:gd name="T67" fmla="*/ 73 h 85"/>
                <a:gd name="T68" fmla="*/ 11 w 32"/>
                <a:gd name="T69" fmla="*/ 71 h 85"/>
                <a:gd name="T70" fmla="*/ 11 w 32"/>
                <a:gd name="T71" fmla="*/ 9 h 85"/>
                <a:gd name="T72" fmla="*/ 13 w 32"/>
                <a:gd name="T73" fmla="*/ 6 h 85"/>
                <a:gd name="T74" fmla="*/ 16 w 32"/>
                <a:gd name="T75" fmla="*/ 9 h 85"/>
                <a:gd name="T76" fmla="*/ 16 w 32"/>
                <a:gd name="T77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85">
                  <a:moveTo>
                    <a:pt x="4" y="78"/>
                  </a:moveTo>
                  <a:cubicBezTo>
                    <a:pt x="1" y="76"/>
                    <a:pt x="0" y="74"/>
                    <a:pt x="0" y="7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2" y="3"/>
                    <a:pt x="3" y="2"/>
                    <a:pt x="5" y="1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0" y="0"/>
                    <a:pt x="12" y="0"/>
                    <a:pt x="13" y="0"/>
                  </a:cubicBezTo>
                  <a:cubicBezTo>
                    <a:pt x="17" y="0"/>
                    <a:pt x="19" y="0"/>
                    <a:pt x="22" y="1"/>
                  </a:cubicBezTo>
                  <a:cubicBezTo>
                    <a:pt x="23" y="2"/>
                    <a:pt x="24" y="2"/>
                    <a:pt x="24" y="3"/>
                  </a:cubicBezTo>
                  <a:cubicBezTo>
                    <a:pt x="25" y="3"/>
                    <a:pt x="26" y="4"/>
                    <a:pt x="26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1" y="10"/>
                    <a:pt x="32" y="11"/>
                    <a:pt x="32" y="14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79"/>
                    <a:pt x="30" y="82"/>
                    <a:pt x="27" y="83"/>
                  </a:cubicBezTo>
                  <a:cubicBezTo>
                    <a:pt x="26" y="84"/>
                    <a:pt x="24" y="84"/>
                    <a:pt x="23" y="84"/>
                  </a:cubicBezTo>
                  <a:cubicBezTo>
                    <a:pt x="21" y="84"/>
                    <a:pt x="20" y="85"/>
                    <a:pt x="18" y="85"/>
                  </a:cubicBezTo>
                  <a:cubicBezTo>
                    <a:pt x="15" y="85"/>
                    <a:pt x="12" y="84"/>
                    <a:pt x="10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9" y="83"/>
                    <a:pt x="9" y="82"/>
                    <a:pt x="8" y="82"/>
                  </a:cubicBezTo>
                  <a:cubicBezTo>
                    <a:pt x="8" y="82"/>
                    <a:pt x="7" y="81"/>
                    <a:pt x="7" y="81"/>
                  </a:cubicBezTo>
                  <a:lnTo>
                    <a:pt x="4" y="78"/>
                  </a:lnTo>
                  <a:close/>
                  <a:moveTo>
                    <a:pt x="25" y="9"/>
                  </a:moveTo>
                  <a:cubicBezTo>
                    <a:pt x="25" y="6"/>
                    <a:pt x="24" y="4"/>
                    <a:pt x="21" y="3"/>
                  </a:cubicBezTo>
                  <a:cubicBezTo>
                    <a:pt x="19" y="2"/>
                    <a:pt x="16" y="2"/>
                    <a:pt x="13" y="2"/>
                  </a:cubicBezTo>
                  <a:cubicBezTo>
                    <a:pt x="10" y="2"/>
                    <a:pt x="8" y="2"/>
                    <a:pt x="6" y="3"/>
                  </a:cubicBezTo>
                  <a:cubicBezTo>
                    <a:pt x="3" y="4"/>
                    <a:pt x="1" y="6"/>
                    <a:pt x="1" y="9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4"/>
                    <a:pt x="3" y="76"/>
                    <a:pt x="6" y="77"/>
                  </a:cubicBezTo>
                  <a:cubicBezTo>
                    <a:pt x="8" y="78"/>
                    <a:pt x="10" y="78"/>
                    <a:pt x="13" y="78"/>
                  </a:cubicBezTo>
                  <a:cubicBezTo>
                    <a:pt x="16" y="78"/>
                    <a:pt x="19" y="78"/>
                    <a:pt x="21" y="77"/>
                  </a:cubicBezTo>
                  <a:cubicBezTo>
                    <a:pt x="24" y="75"/>
                    <a:pt x="25" y="74"/>
                    <a:pt x="25" y="71"/>
                  </a:cubicBezTo>
                  <a:lnTo>
                    <a:pt x="25" y="9"/>
                  </a:lnTo>
                  <a:close/>
                  <a:moveTo>
                    <a:pt x="16" y="71"/>
                  </a:moveTo>
                  <a:cubicBezTo>
                    <a:pt x="16" y="73"/>
                    <a:pt x="15" y="73"/>
                    <a:pt x="13" y="73"/>
                  </a:cubicBezTo>
                  <a:cubicBezTo>
                    <a:pt x="12" y="73"/>
                    <a:pt x="11" y="73"/>
                    <a:pt x="11" y="7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5" y="6"/>
                    <a:pt x="16" y="7"/>
                    <a:pt x="16" y="9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6578600" y="3660775"/>
              <a:ext cx="133350" cy="342900"/>
            </a:xfrm>
            <a:custGeom>
              <a:avLst/>
              <a:gdLst>
                <a:gd name="T0" fmla="*/ 5 w 33"/>
                <a:gd name="T1" fmla="*/ 85 h 85"/>
                <a:gd name="T2" fmla="*/ 1 w 33"/>
                <a:gd name="T3" fmla="*/ 80 h 85"/>
                <a:gd name="T4" fmla="*/ 0 w 33"/>
                <a:gd name="T5" fmla="*/ 80 h 85"/>
                <a:gd name="T6" fmla="*/ 0 w 33"/>
                <a:gd name="T7" fmla="*/ 0 h 85"/>
                <a:gd name="T8" fmla="*/ 19 w 33"/>
                <a:gd name="T9" fmla="*/ 0 h 85"/>
                <a:gd name="T10" fmla="*/ 23 w 33"/>
                <a:gd name="T11" fmla="*/ 1 h 85"/>
                <a:gd name="T12" fmla="*/ 27 w 33"/>
                <a:gd name="T13" fmla="*/ 4 h 85"/>
                <a:gd name="T14" fmla="*/ 30 w 33"/>
                <a:gd name="T15" fmla="*/ 7 h 85"/>
                <a:gd name="T16" fmla="*/ 32 w 33"/>
                <a:gd name="T17" fmla="*/ 10 h 85"/>
                <a:gd name="T18" fmla="*/ 33 w 33"/>
                <a:gd name="T19" fmla="*/ 14 h 85"/>
                <a:gd name="T20" fmla="*/ 33 w 33"/>
                <a:gd name="T21" fmla="*/ 33 h 85"/>
                <a:gd name="T22" fmla="*/ 31 w 33"/>
                <a:gd name="T23" fmla="*/ 37 h 85"/>
                <a:gd name="T24" fmla="*/ 31 w 33"/>
                <a:gd name="T25" fmla="*/ 38 h 85"/>
                <a:gd name="T26" fmla="*/ 31 w 33"/>
                <a:gd name="T27" fmla="*/ 38 h 85"/>
                <a:gd name="T28" fmla="*/ 31 w 33"/>
                <a:gd name="T29" fmla="*/ 38 h 85"/>
                <a:gd name="T30" fmla="*/ 32 w 33"/>
                <a:gd name="T31" fmla="*/ 38 h 85"/>
                <a:gd name="T32" fmla="*/ 33 w 33"/>
                <a:gd name="T33" fmla="*/ 42 h 85"/>
                <a:gd name="T34" fmla="*/ 33 w 33"/>
                <a:gd name="T35" fmla="*/ 85 h 85"/>
                <a:gd name="T36" fmla="*/ 20 w 33"/>
                <a:gd name="T37" fmla="*/ 85 h 85"/>
                <a:gd name="T38" fmla="*/ 18 w 33"/>
                <a:gd name="T39" fmla="*/ 83 h 85"/>
                <a:gd name="T40" fmla="*/ 18 w 33"/>
                <a:gd name="T41" fmla="*/ 85 h 85"/>
                <a:gd name="T42" fmla="*/ 5 w 33"/>
                <a:gd name="T43" fmla="*/ 85 h 85"/>
                <a:gd name="T44" fmla="*/ 17 w 33"/>
                <a:gd name="T45" fmla="*/ 78 h 85"/>
                <a:gd name="T46" fmla="*/ 26 w 33"/>
                <a:gd name="T47" fmla="*/ 78 h 85"/>
                <a:gd name="T48" fmla="*/ 26 w 33"/>
                <a:gd name="T49" fmla="*/ 37 h 85"/>
                <a:gd name="T50" fmla="*/ 25 w 33"/>
                <a:gd name="T51" fmla="*/ 34 h 85"/>
                <a:gd name="T52" fmla="*/ 23 w 33"/>
                <a:gd name="T53" fmla="*/ 33 h 85"/>
                <a:gd name="T54" fmla="*/ 25 w 33"/>
                <a:gd name="T55" fmla="*/ 31 h 85"/>
                <a:gd name="T56" fmla="*/ 26 w 33"/>
                <a:gd name="T57" fmla="*/ 28 h 85"/>
                <a:gd name="T58" fmla="*/ 26 w 33"/>
                <a:gd name="T59" fmla="*/ 9 h 85"/>
                <a:gd name="T60" fmla="*/ 24 w 33"/>
                <a:gd name="T61" fmla="*/ 4 h 85"/>
                <a:gd name="T62" fmla="*/ 19 w 33"/>
                <a:gd name="T63" fmla="*/ 2 h 85"/>
                <a:gd name="T64" fmla="*/ 2 w 33"/>
                <a:gd name="T65" fmla="*/ 2 h 85"/>
                <a:gd name="T66" fmla="*/ 2 w 33"/>
                <a:gd name="T67" fmla="*/ 78 h 85"/>
                <a:gd name="T68" fmla="*/ 12 w 33"/>
                <a:gd name="T69" fmla="*/ 78 h 85"/>
                <a:gd name="T70" fmla="*/ 12 w 33"/>
                <a:gd name="T71" fmla="*/ 35 h 85"/>
                <a:gd name="T72" fmla="*/ 13 w 33"/>
                <a:gd name="T73" fmla="*/ 35 h 85"/>
                <a:gd name="T74" fmla="*/ 17 w 33"/>
                <a:gd name="T75" fmla="*/ 37 h 85"/>
                <a:gd name="T76" fmla="*/ 17 w 33"/>
                <a:gd name="T77" fmla="*/ 78 h 85"/>
                <a:gd name="T78" fmla="*/ 17 w 33"/>
                <a:gd name="T79" fmla="*/ 28 h 85"/>
                <a:gd name="T80" fmla="*/ 14 w 33"/>
                <a:gd name="T81" fmla="*/ 30 h 85"/>
                <a:gd name="T82" fmla="*/ 12 w 33"/>
                <a:gd name="T83" fmla="*/ 30 h 85"/>
                <a:gd name="T84" fmla="*/ 12 w 33"/>
                <a:gd name="T85" fmla="*/ 6 h 85"/>
                <a:gd name="T86" fmla="*/ 14 w 33"/>
                <a:gd name="T87" fmla="*/ 6 h 85"/>
                <a:gd name="T88" fmla="*/ 17 w 33"/>
                <a:gd name="T89" fmla="*/ 9 h 85"/>
                <a:gd name="T90" fmla="*/ 17 w 33"/>
                <a:gd name="T91" fmla="*/ 2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3" h="85">
                  <a:moveTo>
                    <a:pt x="5" y="85"/>
                  </a:moveTo>
                  <a:cubicBezTo>
                    <a:pt x="1" y="80"/>
                    <a:pt x="1" y="80"/>
                    <a:pt x="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2" y="0"/>
                    <a:pt x="23" y="1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1"/>
                    <a:pt x="33" y="12"/>
                    <a:pt x="33" y="14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2" y="35"/>
                    <a:pt x="31" y="37"/>
                  </a:cubicBezTo>
                  <a:cubicBezTo>
                    <a:pt x="31" y="37"/>
                    <a:pt x="31" y="37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2" y="38"/>
                  </a:cubicBezTo>
                  <a:cubicBezTo>
                    <a:pt x="32" y="40"/>
                    <a:pt x="33" y="41"/>
                    <a:pt x="33" y="4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5"/>
                    <a:pt x="18" y="85"/>
                    <a:pt x="18" y="85"/>
                  </a:cubicBezTo>
                  <a:lnTo>
                    <a:pt x="5" y="85"/>
                  </a:lnTo>
                  <a:close/>
                  <a:moveTo>
                    <a:pt x="17" y="78"/>
                  </a:moveTo>
                  <a:cubicBezTo>
                    <a:pt x="26" y="78"/>
                    <a:pt x="26" y="78"/>
                    <a:pt x="26" y="78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6" y="35"/>
                    <a:pt x="25" y="34"/>
                  </a:cubicBezTo>
                  <a:cubicBezTo>
                    <a:pt x="25" y="33"/>
                    <a:pt x="24" y="33"/>
                    <a:pt x="23" y="33"/>
                  </a:cubicBezTo>
                  <a:cubicBezTo>
                    <a:pt x="24" y="33"/>
                    <a:pt x="25" y="32"/>
                    <a:pt x="25" y="31"/>
                  </a:cubicBezTo>
                  <a:cubicBezTo>
                    <a:pt x="26" y="30"/>
                    <a:pt x="26" y="29"/>
                    <a:pt x="26" y="2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5"/>
                    <a:pt x="24" y="4"/>
                  </a:cubicBezTo>
                  <a:cubicBezTo>
                    <a:pt x="23" y="2"/>
                    <a:pt x="21" y="2"/>
                    <a:pt x="19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5" y="35"/>
                    <a:pt x="17" y="36"/>
                    <a:pt x="17" y="37"/>
                  </a:cubicBezTo>
                  <a:lnTo>
                    <a:pt x="17" y="78"/>
                  </a:lnTo>
                  <a:close/>
                  <a:moveTo>
                    <a:pt x="17" y="28"/>
                  </a:moveTo>
                  <a:cubicBezTo>
                    <a:pt x="17" y="29"/>
                    <a:pt x="16" y="30"/>
                    <a:pt x="14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6" y="6"/>
                    <a:pt x="17" y="7"/>
                    <a:pt x="17" y="9"/>
                  </a:cubicBezTo>
                  <a:lnTo>
                    <a:pt x="17" y="2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46888" y="3660775"/>
              <a:ext cx="128588" cy="342900"/>
            </a:xfrm>
            <a:custGeom>
              <a:avLst/>
              <a:gdLst>
                <a:gd name="T0" fmla="*/ 45 w 81"/>
                <a:gd name="T1" fmla="*/ 104 h 216"/>
                <a:gd name="T2" fmla="*/ 45 w 81"/>
                <a:gd name="T3" fmla="*/ 181 h 216"/>
                <a:gd name="T4" fmla="*/ 71 w 81"/>
                <a:gd name="T5" fmla="*/ 181 h 216"/>
                <a:gd name="T6" fmla="*/ 71 w 81"/>
                <a:gd name="T7" fmla="*/ 183 h 216"/>
                <a:gd name="T8" fmla="*/ 81 w 81"/>
                <a:gd name="T9" fmla="*/ 196 h 216"/>
                <a:gd name="T10" fmla="*/ 81 w 81"/>
                <a:gd name="T11" fmla="*/ 216 h 216"/>
                <a:gd name="T12" fmla="*/ 12 w 81"/>
                <a:gd name="T13" fmla="*/ 216 h 216"/>
                <a:gd name="T14" fmla="*/ 0 w 81"/>
                <a:gd name="T15" fmla="*/ 203 h 216"/>
                <a:gd name="T16" fmla="*/ 0 w 81"/>
                <a:gd name="T17" fmla="*/ 203 h 216"/>
                <a:gd name="T18" fmla="*/ 0 w 81"/>
                <a:gd name="T19" fmla="*/ 0 h 216"/>
                <a:gd name="T20" fmla="*/ 71 w 81"/>
                <a:gd name="T21" fmla="*/ 0 h 216"/>
                <a:gd name="T22" fmla="*/ 71 w 81"/>
                <a:gd name="T23" fmla="*/ 0 h 216"/>
                <a:gd name="T24" fmla="*/ 81 w 81"/>
                <a:gd name="T25" fmla="*/ 13 h 216"/>
                <a:gd name="T26" fmla="*/ 81 w 81"/>
                <a:gd name="T27" fmla="*/ 33 h 216"/>
                <a:gd name="T28" fmla="*/ 45 w 81"/>
                <a:gd name="T29" fmla="*/ 33 h 216"/>
                <a:gd name="T30" fmla="*/ 45 w 81"/>
                <a:gd name="T31" fmla="*/ 71 h 216"/>
                <a:gd name="T32" fmla="*/ 63 w 81"/>
                <a:gd name="T33" fmla="*/ 71 h 216"/>
                <a:gd name="T34" fmla="*/ 63 w 81"/>
                <a:gd name="T35" fmla="*/ 74 h 216"/>
                <a:gd name="T36" fmla="*/ 76 w 81"/>
                <a:gd name="T37" fmla="*/ 84 h 216"/>
                <a:gd name="T38" fmla="*/ 76 w 81"/>
                <a:gd name="T39" fmla="*/ 104 h 216"/>
                <a:gd name="T40" fmla="*/ 45 w 81"/>
                <a:gd name="T41" fmla="*/ 104 h 216"/>
                <a:gd name="T42" fmla="*/ 5 w 81"/>
                <a:gd name="T43" fmla="*/ 198 h 216"/>
                <a:gd name="T44" fmla="*/ 66 w 81"/>
                <a:gd name="T45" fmla="*/ 198 h 216"/>
                <a:gd name="T46" fmla="*/ 66 w 81"/>
                <a:gd name="T47" fmla="*/ 186 h 216"/>
                <a:gd name="T48" fmla="*/ 28 w 81"/>
                <a:gd name="T49" fmla="*/ 186 h 216"/>
                <a:gd name="T50" fmla="*/ 28 w 81"/>
                <a:gd name="T51" fmla="*/ 89 h 216"/>
                <a:gd name="T52" fmla="*/ 58 w 81"/>
                <a:gd name="T53" fmla="*/ 89 h 216"/>
                <a:gd name="T54" fmla="*/ 58 w 81"/>
                <a:gd name="T55" fmla="*/ 76 h 216"/>
                <a:gd name="T56" fmla="*/ 28 w 81"/>
                <a:gd name="T57" fmla="*/ 76 h 216"/>
                <a:gd name="T58" fmla="*/ 28 w 81"/>
                <a:gd name="T59" fmla="*/ 15 h 216"/>
                <a:gd name="T60" fmla="*/ 66 w 81"/>
                <a:gd name="T61" fmla="*/ 15 h 216"/>
                <a:gd name="T62" fmla="*/ 66 w 81"/>
                <a:gd name="T63" fmla="*/ 5 h 216"/>
                <a:gd name="T64" fmla="*/ 5 w 81"/>
                <a:gd name="T65" fmla="*/ 5 h 216"/>
                <a:gd name="T66" fmla="*/ 5 w 81"/>
                <a:gd name="T67" fmla="*/ 19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1" h="216">
                  <a:moveTo>
                    <a:pt x="45" y="104"/>
                  </a:moveTo>
                  <a:lnTo>
                    <a:pt x="45" y="181"/>
                  </a:lnTo>
                  <a:lnTo>
                    <a:pt x="71" y="181"/>
                  </a:lnTo>
                  <a:lnTo>
                    <a:pt x="71" y="183"/>
                  </a:lnTo>
                  <a:lnTo>
                    <a:pt x="81" y="196"/>
                  </a:lnTo>
                  <a:lnTo>
                    <a:pt x="81" y="216"/>
                  </a:lnTo>
                  <a:lnTo>
                    <a:pt x="12" y="216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81" y="13"/>
                  </a:lnTo>
                  <a:lnTo>
                    <a:pt x="81" y="33"/>
                  </a:lnTo>
                  <a:lnTo>
                    <a:pt x="45" y="33"/>
                  </a:lnTo>
                  <a:lnTo>
                    <a:pt x="45" y="71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76" y="84"/>
                  </a:lnTo>
                  <a:lnTo>
                    <a:pt x="76" y="104"/>
                  </a:lnTo>
                  <a:lnTo>
                    <a:pt x="45" y="104"/>
                  </a:lnTo>
                  <a:close/>
                  <a:moveTo>
                    <a:pt x="5" y="198"/>
                  </a:moveTo>
                  <a:lnTo>
                    <a:pt x="66" y="198"/>
                  </a:lnTo>
                  <a:lnTo>
                    <a:pt x="66" y="186"/>
                  </a:lnTo>
                  <a:lnTo>
                    <a:pt x="28" y="186"/>
                  </a:lnTo>
                  <a:lnTo>
                    <a:pt x="28" y="89"/>
                  </a:lnTo>
                  <a:lnTo>
                    <a:pt x="58" y="89"/>
                  </a:lnTo>
                  <a:lnTo>
                    <a:pt x="58" y="76"/>
                  </a:lnTo>
                  <a:lnTo>
                    <a:pt x="28" y="76"/>
                  </a:lnTo>
                  <a:lnTo>
                    <a:pt x="28" y="15"/>
                  </a:lnTo>
                  <a:lnTo>
                    <a:pt x="66" y="15"/>
                  </a:lnTo>
                  <a:lnTo>
                    <a:pt x="66" y="5"/>
                  </a:lnTo>
                  <a:lnTo>
                    <a:pt x="5" y="5"/>
                  </a:lnTo>
                  <a:lnTo>
                    <a:pt x="5" y="19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5232400" y="4068763"/>
              <a:ext cx="49213" cy="88900"/>
            </a:xfrm>
            <a:custGeom>
              <a:avLst/>
              <a:gdLst>
                <a:gd name="T0" fmla="*/ 5 w 31"/>
                <a:gd name="T1" fmla="*/ 5 h 56"/>
                <a:gd name="T2" fmla="*/ 5 w 31"/>
                <a:gd name="T3" fmla="*/ 25 h 56"/>
                <a:gd name="T4" fmla="*/ 26 w 31"/>
                <a:gd name="T5" fmla="*/ 25 h 56"/>
                <a:gd name="T6" fmla="*/ 26 w 31"/>
                <a:gd name="T7" fmla="*/ 31 h 56"/>
                <a:gd name="T8" fmla="*/ 5 w 31"/>
                <a:gd name="T9" fmla="*/ 31 h 56"/>
                <a:gd name="T10" fmla="*/ 5 w 31"/>
                <a:gd name="T11" fmla="*/ 56 h 56"/>
                <a:gd name="T12" fmla="*/ 0 w 31"/>
                <a:gd name="T13" fmla="*/ 56 h 56"/>
                <a:gd name="T14" fmla="*/ 0 w 31"/>
                <a:gd name="T15" fmla="*/ 0 h 56"/>
                <a:gd name="T16" fmla="*/ 31 w 31"/>
                <a:gd name="T17" fmla="*/ 0 h 56"/>
                <a:gd name="T18" fmla="*/ 31 w 31"/>
                <a:gd name="T19" fmla="*/ 5 h 56"/>
                <a:gd name="T20" fmla="*/ 5 w 31"/>
                <a:gd name="T21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56">
                  <a:moveTo>
                    <a:pt x="5" y="5"/>
                  </a:moveTo>
                  <a:lnTo>
                    <a:pt x="5" y="25"/>
                  </a:lnTo>
                  <a:lnTo>
                    <a:pt x="26" y="25"/>
                  </a:lnTo>
                  <a:lnTo>
                    <a:pt x="26" y="31"/>
                  </a:lnTo>
                  <a:lnTo>
                    <a:pt x="5" y="31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5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5357813" y="4068763"/>
              <a:ext cx="49213" cy="93663"/>
            </a:xfrm>
            <a:custGeom>
              <a:avLst/>
              <a:gdLst>
                <a:gd name="T0" fmla="*/ 12 w 12"/>
                <a:gd name="T1" fmla="*/ 19 h 23"/>
                <a:gd name="T2" fmla="*/ 10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1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1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0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6 w 12"/>
                <a:gd name="T51" fmla="*/ 2 h 23"/>
                <a:gd name="T52" fmla="*/ 5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5 w 12"/>
                <a:gd name="T71" fmla="*/ 21 h 23"/>
                <a:gd name="T72" fmla="*/ 6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1" y="20"/>
                    <a:pt x="11" y="21"/>
                    <a:pt x="10" y="21"/>
                  </a:cubicBezTo>
                  <a:cubicBezTo>
                    <a:pt x="10" y="22"/>
                    <a:pt x="9" y="22"/>
                    <a:pt x="9" y="22"/>
                  </a:cubicBezTo>
                  <a:cubicBezTo>
                    <a:pt x="8" y="22"/>
                    <a:pt x="7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4" y="23"/>
                    <a:pt x="4" y="22"/>
                    <a:pt x="3" y="22"/>
                  </a:cubicBezTo>
                  <a:cubicBezTo>
                    <a:pt x="2" y="22"/>
                    <a:pt x="2" y="22"/>
                    <a:pt x="1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3"/>
                    <a:pt x="9" y="3"/>
                  </a:cubicBezTo>
                  <a:cubicBezTo>
                    <a:pt x="9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2"/>
                    <a:pt x="4" y="2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2" y="19"/>
                    <a:pt x="3" y="20"/>
                  </a:cubicBezTo>
                  <a:cubicBezTo>
                    <a:pt x="3" y="20"/>
                    <a:pt x="3" y="20"/>
                    <a:pt x="4" y="20"/>
                  </a:cubicBezTo>
                  <a:cubicBezTo>
                    <a:pt x="4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9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5487988" y="4068763"/>
              <a:ext cx="47625" cy="93663"/>
            </a:xfrm>
            <a:custGeom>
              <a:avLst/>
              <a:gdLst>
                <a:gd name="T0" fmla="*/ 12 w 12"/>
                <a:gd name="T1" fmla="*/ 19 h 23"/>
                <a:gd name="T2" fmla="*/ 11 w 12"/>
                <a:gd name="T3" fmla="*/ 21 h 23"/>
                <a:gd name="T4" fmla="*/ 9 w 12"/>
                <a:gd name="T5" fmla="*/ 22 h 23"/>
                <a:gd name="T6" fmla="*/ 7 w 12"/>
                <a:gd name="T7" fmla="*/ 23 h 23"/>
                <a:gd name="T8" fmla="*/ 5 w 12"/>
                <a:gd name="T9" fmla="*/ 23 h 23"/>
                <a:gd name="T10" fmla="*/ 3 w 12"/>
                <a:gd name="T11" fmla="*/ 22 h 23"/>
                <a:gd name="T12" fmla="*/ 2 w 12"/>
                <a:gd name="T13" fmla="*/ 21 h 23"/>
                <a:gd name="T14" fmla="*/ 0 w 12"/>
                <a:gd name="T15" fmla="*/ 19 h 23"/>
                <a:gd name="T16" fmla="*/ 0 w 12"/>
                <a:gd name="T17" fmla="*/ 17 h 23"/>
                <a:gd name="T18" fmla="*/ 0 w 12"/>
                <a:gd name="T19" fmla="*/ 5 h 23"/>
                <a:gd name="T20" fmla="*/ 0 w 12"/>
                <a:gd name="T21" fmla="*/ 3 h 23"/>
                <a:gd name="T22" fmla="*/ 2 w 12"/>
                <a:gd name="T23" fmla="*/ 2 h 23"/>
                <a:gd name="T24" fmla="*/ 3 w 12"/>
                <a:gd name="T25" fmla="*/ 1 h 23"/>
                <a:gd name="T26" fmla="*/ 5 w 12"/>
                <a:gd name="T27" fmla="*/ 0 h 23"/>
                <a:gd name="T28" fmla="*/ 7 w 12"/>
                <a:gd name="T29" fmla="*/ 0 h 23"/>
                <a:gd name="T30" fmla="*/ 9 w 12"/>
                <a:gd name="T31" fmla="*/ 1 h 23"/>
                <a:gd name="T32" fmla="*/ 11 w 12"/>
                <a:gd name="T33" fmla="*/ 2 h 23"/>
                <a:gd name="T34" fmla="*/ 12 w 12"/>
                <a:gd name="T35" fmla="*/ 3 h 23"/>
                <a:gd name="T36" fmla="*/ 12 w 12"/>
                <a:gd name="T37" fmla="*/ 5 h 23"/>
                <a:gd name="T38" fmla="*/ 12 w 12"/>
                <a:gd name="T39" fmla="*/ 17 h 23"/>
                <a:gd name="T40" fmla="*/ 12 w 12"/>
                <a:gd name="T41" fmla="*/ 19 h 23"/>
                <a:gd name="T42" fmla="*/ 10 w 12"/>
                <a:gd name="T43" fmla="*/ 5 h 23"/>
                <a:gd name="T44" fmla="*/ 10 w 12"/>
                <a:gd name="T45" fmla="*/ 4 h 23"/>
                <a:gd name="T46" fmla="*/ 9 w 12"/>
                <a:gd name="T47" fmla="*/ 3 h 23"/>
                <a:gd name="T48" fmla="*/ 8 w 12"/>
                <a:gd name="T49" fmla="*/ 2 h 23"/>
                <a:gd name="T50" fmla="*/ 7 w 12"/>
                <a:gd name="T51" fmla="*/ 2 h 23"/>
                <a:gd name="T52" fmla="*/ 6 w 12"/>
                <a:gd name="T53" fmla="*/ 2 h 23"/>
                <a:gd name="T54" fmla="*/ 4 w 12"/>
                <a:gd name="T55" fmla="*/ 2 h 23"/>
                <a:gd name="T56" fmla="*/ 3 w 12"/>
                <a:gd name="T57" fmla="*/ 3 h 23"/>
                <a:gd name="T58" fmla="*/ 2 w 12"/>
                <a:gd name="T59" fmla="*/ 4 h 23"/>
                <a:gd name="T60" fmla="*/ 2 w 12"/>
                <a:gd name="T61" fmla="*/ 5 h 23"/>
                <a:gd name="T62" fmla="*/ 2 w 12"/>
                <a:gd name="T63" fmla="*/ 17 h 23"/>
                <a:gd name="T64" fmla="*/ 2 w 12"/>
                <a:gd name="T65" fmla="*/ 19 h 23"/>
                <a:gd name="T66" fmla="*/ 3 w 12"/>
                <a:gd name="T67" fmla="*/ 20 h 23"/>
                <a:gd name="T68" fmla="*/ 4 w 12"/>
                <a:gd name="T69" fmla="*/ 20 h 23"/>
                <a:gd name="T70" fmla="*/ 6 w 12"/>
                <a:gd name="T71" fmla="*/ 21 h 23"/>
                <a:gd name="T72" fmla="*/ 7 w 12"/>
                <a:gd name="T73" fmla="*/ 21 h 23"/>
                <a:gd name="T74" fmla="*/ 8 w 12"/>
                <a:gd name="T75" fmla="*/ 20 h 23"/>
                <a:gd name="T76" fmla="*/ 9 w 12"/>
                <a:gd name="T77" fmla="*/ 20 h 23"/>
                <a:gd name="T78" fmla="*/ 10 w 12"/>
                <a:gd name="T79" fmla="*/ 19 h 23"/>
                <a:gd name="T80" fmla="*/ 10 w 12"/>
                <a:gd name="T81" fmla="*/ 17 h 23"/>
                <a:gd name="T82" fmla="*/ 10 w 12"/>
                <a:gd name="T83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23">
                  <a:moveTo>
                    <a:pt x="12" y="19"/>
                  </a:moveTo>
                  <a:cubicBezTo>
                    <a:pt x="12" y="20"/>
                    <a:pt x="11" y="21"/>
                    <a:pt x="11" y="21"/>
                  </a:cubicBezTo>
                  <a:cubicBezTo>
                    <a:pt x="10" y="22"/>
                    <a:pt x="10" y="22"/>
                    <a:pt x="9" y="22"/>
                  </a:cubicBezTo>
                  <a:cubicBezTo>
                    <a:pt x="8" y="22"/>
                    <a:pt x="8" y="23"/>
                    <a:pt x="7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9"/>
                    <a:pt x="12" y="19"/>
                  </a:cubicBezTo>
                  <a:close/>
                  <a:moveTo>
                    <a:pt x="10" y="5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10" y="3"/>
                    <a:pt x="9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1"/>
                    <a:pt x="8" y="21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7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621338" y="4068763"/>
              <a:ext cx="47625" cy="88900"/>
            </a:xfrm>
            <a:custGeom>
              <a:avLst/>
              <a:gdLst>
                <a:gd name="T0" fmla="*/ 12 w 12"/>
                <a:gd name="T1" fmla="*/ 19 h 22"/>
                <a:gd name="T2" fmla="*/ 11 w 12"/>
                <a:gd name="T3" fmla="*/ 21 h 22"/>
                <a:gd name="T4" fmla="*/ 9 w 12"/>
                <a:gd name="T5" fmla="*/ 22 h 22"/>
                <a:gd name="T6" fmla="*/ 7 w 12"/>
                <a:gd name="T7" fmla="*/ 22 h 22"/>
                <a:gd name="T8" fmla="*/ 0 w 12"/>
                <a:gd name="T9" fmla="*/ 22 h 22"/>
                <a:gd name="T10" fmla="*/ 0 w 12"/>
                <a:gd name="T11" fmla="*/ 0 h 22"/>
                <a:gd name="T12" fmla="*/ 7 w 12"/>
                <a:gd name="T13" fmla="*/ 0 h 22"/>
                <a:gd name="T14" fmla="*/ 9 w 12"/>
                <a:gd name="T15" fmla="*/ 1 h 22"/>
                <a:gd name="T16" fmla="*/ 11 w 12"/>
                <a:gd name="T17" fmla="*/ 2 h 22"/>
                <a:gd name="T18" fmla="*/ 12 w 12"/>
                <a:gd name="T19" fmla="*/ 4 h 22"/>
                <a:gd name="T20" fmla="*/ 12 w 12"/>
                <a:gd name="T21" fmla="*/ 6 h 22"/>
                <a:gd name="T22" fmla="*/ 12 w 12"/>
                <a:gd name="T23" fmla="*/ 17 h 22"/>
                <a:gd name="T24" fmla="*/ 12 w 12"/>
                <a:gd name="T25" fmla="*/ 19 h 22"/>
                <a:gd name="T26" fmla="*/ 10 w 12"/>
                <a:gd name="T27" fmla="*/ 6 h 22"/>
                <a:gd name="T28" fmla="*/ 10 w 12"/>
                <a:gd name="T29" fmla="*/ 4 h 22"/>
                <a:gd name="T30" fmla="*/ 9 w 12"/>
                <a:gd name="T31" fmla="*/ 3 h 22"/>
                <a:gd name="T32" fmla="*/ 8 w 12"/>
                <a:gd name="T33" fmla="*/ 3 h 22"/>
                <a:gd name="T34" fmla="*/ 7 w 12"/>
                <a:gd name="T35" fmla="*/ 2 h 22"/>
                <a:gd name="T36" fmla="*/ 2 w 12"/>
                <a:gd name="T37" fmla="*/ 2 h 22"/>
                <a:gd name="T38" fmla="*/ 2 w 12"/>
                <a:gd name="T39" fmla="*/ 20 h 22"/>
                <a:gd name="T40" fmla="*/ 7 w 12"/>
                <a:gd name="T41" fmla="*/ 20 h 22"/>
                <a:gd name="T42" fmla="*/ 8 w 12"/>
                <a:gd name="T43" fmla="*/ 20 h 22"/>
                <a:gd name="T44" fmla="*/ 9 w 12"/>
                <a:gd name="T45" fmla="*/ 19 h 22"/>
                <a:gd name="T46" fmla="*/ 10 w 12"/>
                <a:gd name="T47" fmla="*/ 18 h 22"/>
                <a:gd name="T48" fmla="*/ 10 w 12"/>
                <a:gd name="T49" fmla="*/ 17 h 22"/>
                <a:gd name="T50" fmla="*/ 10 w 12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22">
                  <a:moveTo>
                    <a:pt x="12" y="19"/>
                  </a:moveTo>
                  <a:cubicBezTo>
                    <a:pt x="11" y="20"/>
                    <a:pt x="11" y="20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8" y="20"/>
                    <a:pt x="8" y="20"/>
                  </a:cubicBezTo>
                  <a:cubicBezTo>
                    <a:pt x="8" y="20"/>
                    <a:pt x="9" y="20"/>
                    <a:pt x="9" y="19"/>
                  </a:cubicBezTo>
                  <a:cubicBezTo>
                    <a:pt x="9" y="19"/>
                    <a:pt x="10" y="19"/>
                    <a:pt x="10" y="18"/>
                  </a:cubicBezTo>
                  <a:cubicBezTo>
                    <a:pt x="10" y="18"/>
                    <a:pt x="10" y="17"/>
                    <a:pt x="10" y="17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5843588" y="4068763"/>
              <a:ext cx="60325" cy="93663"/>
            </a:xfrm>
            <a:custGeom>
              <a:avLst/>
              <a:gdLst>
                <a:gd name="T0" fmla="*/ 12 w 15"/>
                <a:gd name="T1" fmla="*/ 22 h 23"/>
                <a:gd name="T2" fmla="*/ 9 w 15"/>
                <a:gd name="T3" fmla="*/ 22 h 23"/>
                <a:gd name="T4" fmla="*/ 5 w 15"/>
                <a:gd name="T5" fmla="*/ 23 h 23"/>
                <a:gd name="T6" fmla="*/ 2 w 15"/>
                <a:gd name="T7" fmla="*/ 21 h 23"/>
                <a:gd name="T8" fmla="*/ 0 w 15"/>
                <a:gd name="T9" fmla="*/ 17 h 23"/>
                <a:gd name="T10" fmla="*/ 0 w 15"/>
                <a:gd name="T11" fmla="*/ 15 h 23"/>
                <a:gd name="T12" fmla="*/ 2 w 15"/>
                <a:gd name="T13" fmla="*/ 12 h 23"/>
                <a:gd name="T14" fmla="*/ 2 w 15"/>
                <a:gd name="T15" fmla="*/ 10 h 23"/>
                <a:gd name="T16" fmla="*/ 0 w 15"/>
                <a:gd name="T17" fmla="*/ 8 h 23"/>
                <a:gd name="T18" fmla="*/ 0 w 15"/>
                <a:gd name="T19" fmla="*/ 5 h 23"/>
                <a:gd name="T20" fmla="*/ 2 w 15"/>
                <a:gd name="T21" fmla="*/ 2 h 23"/>
                <a:gd name="T22" fmla="*/ 5 w 15"/>
                <a:gd name="T23" fmla="*/ 0 h 23"/>
                <a:gd name="T24" fmla="*/ 8 w 15"/>
                <a:gd name="T25" fmla="*/ 1 h 23"/>
                <a:gd name="T26" fmla="*/ 11 w 15"/>
                <a:gd name="T27" fmla="*/ 3 h 23"/>
                <a:gd name="T28" fmla="*/ 12 w 15"/>
                <a:gd name="T29" fmla="*/ 6 h 23"/>
                <a:gd name="T30" fmla="*/ 10 w 15"/>
                <a:gd name="T31" fmla="*/ 5 h 23"/>
                <a:gd name="T32" fmla="*/ 9 w 15"/>
                <a:gd name="T33" fmla="*/ 3 h 23"/>
                <a:gd name="T34" fmla="*/ 6 w 15"/>
                <a:gd name="T35" fmla="*/ 2 h 23"/>
                <a:gd name="T36" fmla="*/ 4 w 15"/>
                <a:gd name="T37" fmla="*/ 2 h 23"/>
                <a:gd name="T38" fmla="*/ 2 w 15"/>
                <a:gd name="T39" fmla="*/ 4 h 23"/>
                <a:gd name="T40" fmla="*/ 2 w 15"/>
                <a:gd name="T41" fmla="*/ 7 h 23"/>
                <a:gd name="T42" fmla="*/ 3 w 15"/>
                <a:gd name="T43" fmla="*/ 9 h 23"/>
                <a:gd name="T44" fmla="*/ 5 w 15"/>
                <a:gd name="T45" fmla="*/ 10 h 23"/>
                <a:gd name="T46" fmla="*/ 10 w 15"/>
                <a:gd name="T47" fmla="*/ 8 h 23"/>
                <a:gd name="T48" fmla="*/ 12 w 15"/>
                <a:gd name="T49" fmla="*/ 10 h 23"/>
                <a:gd name="T50" fmla="*/ 15 w 15"/>
                <a:gd name="T51" fmla="*/ 12 h 23"/>
                <a:gd name="T52" fmla="*/ 12 w 15"/>
                <a:gd name="T53" fmla="*/ 17 h 23"/>
                <a:gd name="T54" fmla="*/ 12 w 15"/>
                <a:gd name="T55" fmla="*/ 20 h 23"/>
                <a:gd name="T56" fmla="*/ 15 w 15"/>
                <a:gd name="T57" fmla="*/ 21 h 23"/>
                <a:gd name="T58" fmla="*/ 15 w 15"/>
                <a:gd name="T59" fmla="*/ 23 h 23"/>
                <a:gd name="T60" fmla="*/ 9 w 15"/>
                <a:gd name="T61" fmla="*/ 20 h 23"/>
                <a:gd name="T62" fmla="*/ 10 w 15"/>
                <a:gd name="T63" fmla="*/ 17 h 23"/>
                <a:gd name="T64" fmla="*/ 5 w 15"/>
                <a:gd name="T65" fmla="*/ 12 h 23"/>
                <a:gd name="T66" fmla="*/ 3 w 15"/>
                <a:gd name="T67" fmla="*/ 13 h 23"/>
                <a:gd name="T68" fmla="*/ 2 w 15"/>
                <a:gd name="T69" fmla="*/ 16 h 23"/>
                <a:gd name="T70" fmla="*/ 2 w 15"/>
                <a:gd name="T71" fmla="*/ 19 h 23"/>
                <a:gd name="T72" fmla="*/ 4 w 15"/>
                <a:gd name="T73" fmla="*/ 20 h 23"/>
                <a:gd name="T74" fmla="*/ 6 w 15"/>
                <a:gd name="T75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" h="23">
                  <a:moveTo>
                    <a:pt x="15" y="23"/>
                  </a:moveTo>
                  <a:cubicBezTo>
                    <a:pt x="14" y="23"/>
                    <a:pt x="13" y="22"/>
                    <a:pt x="12" y="22"/>
                  </a:cubicBezTo>
                  <a:cubicBezTo>
                    <a:pt x="12" y="22"/>
                    <a:pt x="11" y="21"/>
                    <a:pt x="11" y="21"/>
                  </a:cubicBezTo>
                  <a:cubicBezTo>
                    <a:pt x="10" y="21"/>
                    <a:pt x="9" y="22"/>
                    <a:pt x="9" y="22"/>
                  </a:cubicBezTo>
                  <a:cubicBezTo>
                    <a:pt x="8" y="22"/>
                    <a:pt x="7" y="23"/>
                    <a:pt x="6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1" y="14"/>
                    <a:pt x="1" y="13"/>
                  </a:cubicBezTo>
                  <a:cubicBezTo>
                    <a:pt x="1" y="13"/>
                    <a:pt x="1" y="12"/>
                    <a:pt x="2" y="12"/>
                  </a:cubicBezTo>
                  <a:cubicBezTo>
                    <a:pt x="2" y="12"/>
                    <a:pt x="2" y="12"/>
                    <a:pt x="3" y="11"/>
                  </a:cubicBezTo>
                  <a:cubicBezTo>
                    <a:pt x="2" y="11"/>
                    <a:pt x="2" y="11"/>
                    <a:pt x="2" y="10"/>
                  </a:cubicBezTo>
                  <a:cubicBezTo>
                    <a:pt x="1" y="10"/>
                    <a:pt x="1" y="10"/>
                    <a:pt x="1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8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8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1" y="3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8"/>
                    <a:pt x="2" y="8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2" y="20"/>
                    <a:pt x="12" y="20"/>
                  </a:cubicBezTo>
                  <a:cubicBezTo>
                    <a:pt x="13" y="20"/>
                    <a:pt x="13" y="20"/>
                    <a:pt x="13" y="21"/>
                  </a:cubicBezTo>
                  <a:cubicBezTo>
                    <a:pt x="14" y="21"/>
                    <a:pt x="14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3"/>
                    <a:pt x="15" y="23"/>
                    <a:pt x="15" y="23"/>
                  </a:cubicBezTo>
                  <a:close/>
                  <a:moveTo>
                    <a:pt x="8" y="21"/>
                  </a:moveTo>
                  <a:cubicBezTo>
                    <a:pt x="8" y="20"/>
                    <a:pt x="8" y="20"/>
                    <a:pt x="9" y="2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4" y="13"/>
                  </a:cubicBezTo>
                  <a:cubicBezTo>
                    <a:pt x="4" y="13"/>
                    <a:pt x="3" y="13"/>
                    <a:pt x="3" y="13"/>
                  </a:cubicBezTo>
                  <a:cubicBezTo>
                    <a:pt x="3" y="14"/>
                    <a:pt x="2" y="14"/>
                    <a:pt x="2" y="14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7" y="21"/>
                    <a:pt x="7" y="21"/>
                    <a:pt x="8" y="21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1" name="Freeform 30"/>
            <p:cNvSpPr>
              <a:spLocks noEditPoints="1"/>
            </p:cNvSpPr>
            <p:nvPr/>
          </p:nvSpPr>
          <p:spPr bwMode="auto">
            <a:xfrm>
              <a:off x="6078538" y="4068763"/>
              <a:ext cx="52388" cy="88900"/>
            </a:xfrm>
            <a:custGeom>
              <a:avLst/>
              <a:gdLst>
                <a:gd name="T0" fmla="*/ 12 w 13"/>
                <a:gd name="T1" fmla="*/ 19 h 22"/>
                <a:gd name="T2" fmla="*/ 11 w 13"/>
                <a:gd name="T3" fmla="*/ 21 h 22"/>
                <a:gd name="T4" fmla="*/ 9 w 13"/>
                <a:gd name="T5" fmla="*/ 22 h 22"/>
                <a:gd name="T6" fmla="*/ 7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1 w 13"/>
                <a:gd name="T17" fmla="*/ 2 h 22"/>
                <a:gd name="T18" fmla="*/ 12 w 13"/>
                <a:gd name="T19" fmla="*/ 4 h 22"/>
                <a:gd name="T20" fmla="*/ 13 w 13"/>
                <a:gd name="T21" fmla="*/ 6 h 22"/>
                <a:gd name="T22" fmla="*/ 13 w 13"/>
                <a:gd name="T23" fmla="*/ 17 h 22"/>
                <a:gd name="T24" fmla="*/ 12 w 13"/>
                <a:gd name="T25" fmla="*/ 19 h 22"/>
                <a:gd name="T26" fmla="*/ 11 w 13"/>
                <a:gd name="T27" fmla="*/ 6 h 22"/>
                <a:gd name="T28" fmla="*/ 10 w 13"/>
                <a:gd name="T29" fmla="*/ 4 h 22"/>
                <a:gd name="T30" fmla="*/ 10 w 13"/>
                <a:gd name="T31" fmla="*/ 3 h 22"/>
                <a:gd name="T32" fmla="*/ 9 w 13"/>
                <a:gd name="T33" fmla="*/ 3 h 22"/>
                <a:gd name="T34" fmla="*/ 7 w 13"/>
                <a:gd name="T35" fmla="*/ 2 h 22"/>
                <a:gd name="T36" fmla="*/ 2 w 13"/>
                <a:gd name="T37" fmla="*/ 2 h 22"/>
                <a:gd name="T38" fmla="*/ 2 w 13"/>
                <a:gd name="T39" fmla="*/ 20 h 22"/>
                <a:gd name="T40" fmla="*/ 7 w 13"/>
                <a:gd name="T41" fmla="*/ 20 h 22"/>
                <a:gd name="T42" fmla="*/ 9 w 13"/>
                <a:gd name="T43" fmla="*/ 20 h 22"/>
                <a:gd name="T44" fmla="*/ 10 w 13"/>
                <a:gd name="T45" fmla="*/ 19 h 22"/>
                <a:gd name="T46" fmla="*/ 10 w 13"/>
                <a:gd name="T47" fmla="*/ 18 h 22"/>
                <a:gd name="T48" fmla="*/ 11 w 13"/>
                <a:gd name="T49" fmla="*/ 17 h 22"/>
                <a:gd name="T50" fmla="*/ 11 w 13"/>
                <a:gd name="T5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" h="22">
                  <a:moveTo>
                    <a:pt x="12" y="19"/>
                  </a:moveTo>
                  <a:cubicBezTo>
                    <a:pt x="12" y="20"/>
                    <a:pt x="12" y="20"/>
                    <a:pt x="11" y="21"/>
                  </a:cubicBezTo>
                  <a:cubicBezTo>
                    <a:pt x="11" y="21"/>
                    <a:pt x="10" y="22"/>
                    <a:pt x="9" y="22"/>
                  </a:cubicBezTo>
                  <a:cubicBezTo>
                    <a:pt x="9" y="22"/>
                    <a:pt x="8" y="22"/>
                    <a:pt x="7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10" y="1"/>
                    <a:pt x="11" y="1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3" y="4"/>
                    <a:pt x="13" y="5"/>
                    <a:pt x="13" y="6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8"/>
                    <a:pt x="13" y="18"/>
                    <a:pt x="12" y="19"/>
                  </a:cubicBezTo>
                  <a:close/>
                  <a:moveTo>
                    <a:pt x="11" y="6"/>
                  </a:moveTo>
                  <a:cubicBezTo>
                    <a:pt x="11" y="5"/>
                    <a:pt x="11" y="5"/>
                    <a:pt x="10" y="4"/>
                  </a:cubicBezTo>
                  <a:cubicBezTo>
                    <a:pt x="10" y="4"/>
                    <a:pt x="10" y="4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9" y="20"/>
                  </a:cubicBezTo>
                  <a:cubicBezTo>
                    <a:pt x="9" y="20"/>
                    <a:pt x="9" y="20"/>
                    <a:pt x="10" y="19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1" y="18"/>
                    <a:pt x="11" y="17"/>
                    <a:pt x="11" y="17"/>
                  </a:cubicBezTo>
                  <a:lnTo>
                    <a:pt x="11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6211888" y="4068763"/>
              <a:ext cx="52388" cy="88900"/>
            </a:xfrm>
            <a:custGeom>
              <a:avLst/>
              <a:gdLst>
                <a:gd name="T0" fmla="*/ 10 w 13"/>
                <a:gd name="T1" fmla="*/ 22 h 22"/>
                <a:gd name="T2" fmla="*/ 4 w 13"/>
                <a:gd name="T3" fmla="*/ 13 h 22"/>
                <a:gd name="T4" fmla="*/ 2 w 13"/>
                <a:gd name="T5" fmla="*/ 13 h 22"/>
                <a:gd name="T6" fmla="*/ 2 w 13"/>
                <a:gd name="T7" fmla="*/ 22 h 22"/>
                <a:gd name="T8" fmla="*/ 0 w 13"/>
                <a:gd name="T9" fmla="*/ 22 h 22"/>
                <a:gd name="T10" fmla="*/ 0 w 13"/>
                <a:gd name="T11" fmla="*/ 0 h 22"/>
                <a:gd name="T12" fmla="*/ 7 w 13"/>
                <a:gd name="T13" fmla="*/ 0 h 22"/>
                <a:gd name="T14" fmla="*/ 9 w 13"/>
                <a:gd name="T15" fmla="*/ 1 h 22"/>
                <a:gd name="T16" fmla="*/ 10 w 13"/>
                <a:gd name="T17" fmla="*/ 2 h 22"/>
                <a:gd name="T18" fmla="*/ 12 w 13"/>
                <a:gd name="T19" fmla="*/ 4 h 22"/>
                <a:gd name="T20" fmla="*/ 12 w 13"/>
                <a:gd name="T21" fmla="*/ 6 h 22"/>
                <a:gd name="T22" fmla="*/ 12 w 13"/>
                <a:gd name="T23" fmla="*/ 8 h 22"/>
                <a:gd name="T24" fmla="*/ 12 w 13"/>
                <a:gd name="T25" fmla="*/ 10 h 22"/>
                <a:gd name="T26" fmla="*/ 10 w 13"/>
                <a:gd name="T27" fmla="*/ 11 h 22"/>
                <a:gd name="T28" fmla="*/ 9 w 13"/>
                <a:gd name="T29" fmla="*/ 13 h 22"/>
                <a:gd name="T30" fmla="*/ 7 w 13"/>
                <a:gd name="T31" fmla="*/ 13 h 22"/>
                <a:gd name="T32" fmla="*/ 13 w 13"/>
                <a:gd name="T33" fmla="*/ 22 h 22"/>
                <a:gd name="T34" fmla="*/ 10 w 13"/>
                <a:gd name="T35" fmla="*/ 22 h 22"/>
                <a:gd name="T36" fmla="*/ 10 w 13"/>
                <a:gd name="T37" fmla="*/ 6 h 22"/>
                <a:gd name="T38" fmla="*/ 10 w 13"/>
                <a:gd name="T39" fmla="*/ 4 h 22"/>
                <a:gd name="T40" fmla="*/ 9 w 13"/>
                <a:gd name="T41" fmla="*/ 3 h 22"/>
                <a:gd name="T42" fmla="*/ 8 w 13"/>
                <a:gd name="T43" fmla="*/ 3 h 22"/>
                <a:gd name="T44" fmla="*/ 7 w 13"/>
                <a:gd name="T45" fmla="*/ 2 h 22"/>
                <a:gd name="T46" fmla="*/ 2 w 13"/>
                <a:gd name="T47" fmla="*/ 2 h 22"/>
                <a:gd name="T48" fmla="*/ 2 w 13"/>
                <a:gd name="T49" fmla="*/ 11 h 22"/>
                <a:gd name="T50" fmla="*/ 7 w 13"/>
                <a:gd name="T51" fmla="*/ 11 h 22"/>
                <a:gd name="T52" fmla="*/ 8 w 13"/>
                <a:gd name="T53" fmla="*/ 11 h 22"/>
                <a:gd name="T54" fmla="*/ 9 w 13"/>
                <a:gd name="T55" fmla="*/ 10 h 22"/>
                <a:gd name="T56" fmla="*/ 10 w 13"/>
                <a:gd name="T57" fmla="*/ 9 h 22"/>
                <a:gd name="T58" fmla="*/ 10 w 13"/>
                <a:gd name="T59" fmla="*/ 8 h 22"/>
                <a:gd name="T60" fmla="*/ 10 w 13"/>
                <a:gd name="T61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" h="22">
                  <a:moveTo>
                    <a:pt x="10" y="22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9" y="1"/>
                    <a:pt x="10" y="1"/>
                    <a:pt x="10" y="2"/>
                  </a:cubicBezTo>
                  <a:cubicBezTo>
                    <a:pt x="11" y="2"/>
                    <a:pt x="11" y="3"/>
                    <a:pt x="12" y="4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9"/>
                    <a:pt x="12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10" y="12"/>
                    <a:pt x="9" y="12"/>
                    <a:pt x="9" y="13"/>
                  </a:cubicBezTo>
                  <a:cubicBezTo>
                    <a:pt x="8" y="13"/>
                    <a:pt x="7" y="13"/>
                    <a:pt x="7" y="13"/>
                  </a:cubicBezTo>
                  <a:cubicBezTo>
                    <a:pt x="13" y="22"/>
                    <a:pt x="13" y="22"/>
                    <a:pt x="13" y="22"/>
                  </a:cubicBezTo>
                  <a:lnTo>
                    <a:pt x="10" y="22"/>
                  </a:lnTo>
                  <a:close/>
                  <a:moveTo>
                    <a:pt x="10" y="6"/>
                  </a:moveTo>
                  <a:cubicBezTo>
                    <a:pt x="10" y="5"/>
                    <a:pt x="10" y="5"/>
                    <a:pt x="10" y="4"/>
                  </a:cubicBezTo>
                  <a:cubicBezTo>
                    <a:pt x="10" y="4"/>
                    <a:pt x="9" y="4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8" y="11"/>
                    <a:pt x="8" y="11"/>
                  </a:cubicBezTo>
                  <a:cubicBezTo>
                    <a:pt x="8" y="11"/>
                    <a:pt x="9" y="10"/>
                    <a:pt x="9" y="10"/>
                  </a:cubicBezTo>
                  <a:cubicBezTo>
                    <a:pt x="9" y="10"/>
                    <a:pt x="10" y="9"/>
                    <a:pt x="10" y="9"/>
                  </a:cubicBezTo>
                  <a:cubicBezTo>
                    <a:pt x="10" y="9"/>
                    <a:pt x="10" y="8"/>
                    <a:pt x="10" y="8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6340475" y="4068763"/>
              <a:ext cx="7938" cy="88900"/>
            </a:xfrm>
            <a:prstGeom prst="rect">
              <a:avLst/>
            </a:pr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6434138" y="4068763"/>
              <a:ext cx="47625" cy="88900"/>
            </a:xfrm>
            <a:custGeom>
              <a:avLst/>
              <a:gdLst>
                <a:gd name="T0" fmla="*/ 28 w 30"/>
                <a:gd name="T1" fmla="*/ 56 h 56"/>
                <a:gd name="T2" fmla="*/ 5 w 30"/>
                <a:gd name="T3" fmla="*/ 15 h 56"/>
                <a:gd name="T4" fmla="*/ 5 w 30"/>
                <a:gd name="T5" fmla="*/ 13 h 56"/>
                <a:gd name="T6" fmla="*/ 5 w 30"/>
                <a:gd name="T7" fmla="*/ 56 h 56"/>
                <a:gd name="T8" fmla="*/ 0 w 30"/>
                <a:gd name="T9" fmla="*/ 56 h 56"/>
                <a:gd name="T10" fmla="*/ 0 w 30"/>
                <a:gd name="T11" fmla="*/ 0 h 56"/>
                <a:gd name="T12" fmla="*/ 2 w 30"/>
                <a:gd name="T13" fmla="*/ 0 h 56"/>
                <a:gd name="T14" fmla="*/ 25 w 30"/>
                <a:gd name="T15" fmla="*/ 41 h 56"/>
                <a:gd name="T16" fmla="*/ 25 w 30"/>
                <a:gd name="T17" fmla="*/ 43 h 56"/>
                <a:gd name="T18" fmla="*/ 25 w 30"/>
                <a:gd name="T19" fmla="*/ 0 h 56"/>
                <a:gd name="T20" fmla="*/ 30 w 30"/>
                <a:gd name="T21" fmla="*/ 0 h 56"/>
                <a:gd name="T22" fmla="*/ 30 w 30"/>
                <a:gd name="T23" fmla="*/ 56 h 56"/>
                <a:gd name="T24" fmla="*/ 28 w 30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56">
                  <a:moveTo>
                    <a:pt x="28" y="56"/>
                  </a:moveTo>
                  <a:lnTo>
                    <a:pt x="5" y="15"/>
                  </a:lnTo>
                  <a:lnTo>
                    <a:pt x="5" y="13"/>
                  </a:lnTo>
                  <a:lnTo>
                    <a:pt x="5" y="5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2" y="0"/>
                  </a:lnTo>
                  <a:lnTo>
                    <a:pt x="25" y="41"/>
                  </a:lnTo>
                  <a:lnTo>
                    <a:pt x="25" y="43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0" y="56"/>
                  </a:lnTo>
                  <a:lnTo>
                    <a:pt x="28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6567488" y="4068763"/>
              <a:ext cx="52388" cy="88900"/>
            </a:xfrm>
            <a:custGeom>
              <a:avLst/>
              <a:gdLst>
                <a:gd name="T0" fmla="*/ 0 w 33"/>
                <a:gd name="T1" fmla="*/ 56 h 56"/>
                <a:gd name="T2" fmla="*/ 0 w 33"/>
                <a:gd name="T3" fmla="*/ 0 h 56"/>
                <a:gd name="T4" fmla="*/ 5 w 33"/>
                <a:gd name="T5" fmla="*/ 0 h 56"/>
                <a:gd name="T6" fmla="*/ 5 w 33"/>
                <a:gd name="T7" fmla="*/ 56 h 56"/>
                <a:gd name="T8" fmla="*/ 0 w 33"/>
                <a:gd name="T9" fmla="*/ 56 h 56"/>
                <a:gd name="T10" fmla="*/ 25 w 33"/>
                <a:gd name="T11" fmla="*/ 56 h 56"/>
                <a:gd name="T12" fmla="*/ 5 w 33"/>
                <a:gd name="T13" fmla="*/ 28 h 56"/>
                <a:gd name="T14" fmla="*/ 25 w 33"/>
                <a:gd name="T15" fmla="*/ 0 h 56"/>
                <a:gd name="T16" fmla="*/ 33 w 33"/>
                <a:gd name="T17" fmla="*/ 0 h 56"/>
                <a:gd name="T18" fmla="*/ 10 w 33"/>
                <a:gd name="T19" fmla="*/ 28 h 56"/>
                <a:gd name="T20" fmla="*/ 33 w 33"/>
                <a:gd name="T21" fmla="*/ 56 h 56"/>
                <a:gd name="T22" fmla="*/ 25 w 33"/>
                <a:gd name="T2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56">
                  <a:moveTo>
                    <a:pt x="0" y="56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56"/>
                  </a:lnTo>
                  <a:lnTo>
                    <a:pt x="0" y="56"/>
                  </a:lnTo>
                  <a:close/>
                  <a:moveTo>
                    <a:pt x="25" y="56"/>
                  </a:moveTo>
                  <a:lnTo>
                    <a:pt x="5" y="28"/>
                  </a:lnTo>
                  <a:lnTo>
                    <a:pt x="25" y="0"/>
                  </a:lnTo>
                  <a:lnTo>
                    <a:pt x="33" y="0"/>
                  </a:lnTo>
                  <a:lnTo>
                    <a:pt x="10" y="28"/>
                  </a:lnTo>
                  <a:lnTo>
                    <a:pt x="33" y="56"/>
                  </a:lnTo>
                  <a:lnTo>
                    <a:pt x="25" y="56"/>
                  </a:ln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6692900" y="4068763"/>
              <a:ext cx="52388" cy="93663"/>
            </a:xfrm>
            <a:custGeom>
              <a:avLst/>
              <a:gdLst>
                <a:gd name="T0" fmla="*/ 13 w 13"/>
                <a:gd name="T1" fmla="*/ 17 h 23"/>
                <a:gd name="T2" fmla="*/ 12 w 13"/>
                <a:gd name="T3" fmla="*/ 19 h 23"/>
                <a:gd name="T4" fmla="*/ 11 w 13"/>
                <a:gd name="T5" fmla="*/ 21 h 23"/>
                <a:gd name="T6" fmla="*/ 9 w 13"/>
                <a:gd name="T7" fmla="*/ 22 h 23"/>
                <a:gd name="T8" fmla="*/ 7 w 13"/>
                <a:gd name="T9" fmla="*/ 23 h 23"/>
                <a:gd name="T10" fmla="*/ 6 w 13"/>
                <a:gd name="T11" fmla="*/ 23 h 23"/>
                <a:gd name="T12" fmla="*/ 3 w 13"/>
                <a:gd name="T13" fmla="*/ 22 h 23"/>
                <a:gd name="T14" fmla="*/ 2 w 13"/>
                <a:gd name="T15" fmla="*/ 21 h 23"/>
                <a:gd name="T16" fmla="*/ 1 w 13"/>
                <a:gd name="T17" fmla="*/ 19 h 23"/>
                <a:gd name="T18" fmla="*/ 0 w 13"/>
                <a:gd name="T19" fmla="*/ 17 h 23"/>
                <a:gd name="T20" fmla="*/ 0 w 13"/>
                <a:gd name="T21" fmla="*/ 16 h 23"/>
                <a:gd name="T22" fmla="*/ 2 w 13"/>
                <a:gd name="T23" fmla="*/ 16 h 23"/>
                <a:gd name="T24" fmla="*/ 2 w 13"/>
                <a:gd name="T25" fmla="*/ 17 h 23"/>
                <a:gd name="T26" fmla="*/ 2 w 13"/>
                <a:gd name="T27" fmla="*/ 19 h 23"/>
                <a:gd name="T28" fmla="*/ 3 w 13"/>
                <a:gd name="T29" fmla="*/ 20 h 23"/>
                <a:gd name="T30" fmla="*/ 4 w 13"/>
                <a:gd name="T31" fmla="*/ 20 h 23"/>
                <a:gd name="T32" fmla="*/ 6 w 13"/>
                <a:gd name="T33" fmla="*/ 21 h 23"/>
                <a:gd name="T34" fmla="*/ 7 w 13"/>
                <a:gd name="T35" fmla="*/ 21 h 23"/>
                <a:gd name="T36" fmla="*/ 8 w 13"/>
                <a:gd name="T37" fmla="*/ 20 h 23"/>
                <a:gd name="T38" fmla="*/ 10 w 13"/>
                <a:gd name="T39" fmla="*/ 20 h 23"/>
                <a:gd name="T40" fmla="*/ 10 w 13"/>
                <a:gd name="T41" fmla="*/ 19 h 23"/>
                <a:gd name="T42" fmla="*/ 11 w 13"/>
                <a:gd name="T43" fmla="*/ 17 h 23"/>
                <a:gd name="T44" fmla="*/ 11 w 13"/>
                <a:gd name="T45" fmla="*/ 17 h 23"/>
                <a:gd name="T46" fmla="*/ 10 w 13"/>
                <a:gd name="T47" fmla="*/ 15 h 23"/>
                <a:gd name="T48" fmla="*/ 9 w 13"/>
                <a:gd name="T49" fmla="*/ 13 h 23"/>
                <a:gd name="T50" fmla="*/ 7 w 13"/>
                <a:gd name="T51" fmla="*/ 13 h 23"/>
                <a:gd name="T52" fmla="*/ 6 w 13"/>
                <a:gd name="T53" fmla="*/ 12 h 23"/>
                <a:gd name="T54" fmla="*/ 4 w 13"/>
                <a:gd name="T55" fmla="*/ 11 h 23"/>
                <a:gd name="T56" fmla="*/ 2 w 13"/>
                <a:gd name="T57" fmla="*/ 10 h 23"/>
                <a:gd name="T58" fmla="*/ 1 w 13"/>
                <a:gd name="T59" fmla="*/ 8 h 23"/>
                <a:gd name="T60" fmla="*/ 0 w 13"/>
                <a:gd name="T61" fmla="*/ 6 h 23"/>
                <a:gd name="T62" fmla="*/ 0 w 13"/>
                <a:gd name="T63" fmla="*/ 5 h 23"/>
                <a:gd name="T64" fmla="*/ 1 w 13"/>
                <a:gd name="T65" fmla="*/ 3 h 23"/>
                <a:gd name="T66" fmla="*/ 2 w 13"/>
                <a:gd name="T67" fmla="*/ 2 h 23"/>
                <a:gd name="T68" fmla="*/ 4 w 13"/>
                <a:gd name="T69" fmla="*/ 1 h 23"/>
                <a:gd name="T70" fmla="*/ 6 w 13"/>
                <a:gd name="T71" fmla="*/ 0 h 23"/>
                <a:gd name="T72" fmla="*/ 7 w 13"/>
                <a:gd name="T73" fmla="*/ 0 h 23"/>
                <a:gd name="T74" fmla="*/ 9 w 13"/>
                <a:gd name="T75" fmla="*/ 1 h 23"/>
                <a:gd name="T76" fmla="*/ 11 w 13"/>
                <a:gd name="T77" fmla="*/ 2 h 23"/>
                <a:gd name="T78" fmla="*/ 12 w 13"/>
                <a:gd name="T79" fmla="*/ 3 h 23"/>
                <a:gd name="T80" fmla="*/ 13 w 13"/>
                <a:gd name="T81" fmla="*/ 5 h 23"/>
                <a:gd name="T82" fmla="*/ 13 w 13"/>
                <a:gd name="T83" fmla="*/ 6 h 23"/>
                <a:gd name="T84" fmla="*/ 11 w 13"/>
                <a:gd name="T85" fmla="*/ 6 h 23"/>
                <a:gd name="T86" fmla="*/ 11 w 13"/>
                <a:gd name="T87" fmla="*/ 5 h 23"/>
                <a:gd name="T88" fmla="*/ 10 w 13"/>
                <a:gd name="T89" fmla="*/ 4 h 23"/>
                <a:gd name="T90" fmla="*/ 10 w 13"/>
                <a:gd name="T91" fmla="*/ 3 h 23"/>
                <a:gd name="T92" fmla="*/ 8 w 13"/>
                <a:gd name="T93" fmla="*/ 2 h 23"/>
                <a:gd name="T94" fmla="*/ 7 w 13"/>
                <a:gd name="T95" fmla="*/ 2 h 23"/>
                <a:gd name="T96" fmla="*/ 6 w 13"/>
                <a:gd name="T97" fmla="*/ 2 h 23"/>
                <a:gd name="T98" fmla="*/ 4 w 13"/>
                <a:gd name="T99" fmla="*/ 2 h 23"/>
                <a:gd name="T100" fmla="*/ 3 w 13"/>
                <a:gd name="T101" fmla="*/ 3 h 23"/>
                <a:gd name="T102" fmla="*/ 3 w 13"/>
                <a:gd name="T103" fmla="*/ 4 h 23"/>
                <a:gd name="T104" fmla="*/ 2 w 13"/>
                <a:gd name="T105" fmla="*/ 5 h 23"/>
                <a:gd name="T106" fmla="*/ 2 w 13"/>
                <a:gd name="T107" fmla="*/ 6 h 23"/>
                <a:gd name="T108" fmla="*/ 3 w 13"/>
                <a:gd name="T109" fmla="*/ 8 h 23"/>
                <a:gd name="T110" fmla="*/ 4 w 13"/>
                <a:gd name="T111" fmla="*/ 9 h 23"/>
                <a:gd name="T112" fmla="*/ 6 w 13"/>
                <a:gd name="T113" fmla="*/ 10 h 23"/>
                <a:gd name="T114" fmla="*/ 8 w 13"/>
                <a:gd name="T115" fmla="*/ 11 h 23"/>
                <a:gd name="T116" fmla="*/ 9 w 13"/>
                <a:gd name="T117" fmla="*/ 11 h 23"/>
                <a:gd name="T118" fmla="*/ 11 w 13"/>
                <a:gd name="T119" fmla="*/ 13 h 23"/>
                <a:gd name="T120" fmla="*/ 12 w 13"/>
                <a:gd name="T121" fmla="*/ 14 h 23"/>
                <a:gd name="T122" fmla="*/ 13 w 13"/>
                <a:gd name="T123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" h="23">
                  <a:moveTo>
                    <a:pt x="13" y="17"/>
                  </a:moveTo>
                  <a:cubicBezTo>
                    <a:pt x="13" y="18"/>
                    <a:pt x="13" y="19"/>
                    <a:pt x="12" y="19"/>
                  </a:cubicBezTo>
                  <a:cubicBezTo>
                    <a:pt x="12" y="20"/>
                    <a:pt x="12" y="21"/>
                    <a:pt x="11" y="21"/>
                  </a:cubicBezTo>
                  <a:cubicBezTo>
                    <a:pt x="11" y="22"/>
                    <a:pt x="10" y="22"/>
                    <a:pt x="9" y="22"/>
                  </a:cubicBezTo>
                  <a:cubicBezTo>
                    <a:pt x="9" y="22"/>
                    <a:pt x="8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23"/>
                    <a:pt x="4" y="22"/>
                    <a:pt x="3" y="22"/>
                  </a:cubicBezTo>
                  <a:cubicBezTo>
                    <a:pt x="3" y="22"/>
                    <a:pt x="2" y="22"/>
                    <a:pt x="2" y="21"/>
                  </a:cubicBezTo>
                  <a:cubicBezTo>
                    <a:pt x="1" y="21"/>
                    <a:pt x="1" y="20"/>
                    <a:pt x="1" y="19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9"/>
                  </a:cubicBezTo>
                  <a:cubicBezTo>
                    <a:pt x="3" y="19"/>
                    <a:pt x="3" y="19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0"/>
                  </a:cubicBezTo>
                  <a:cubicBezTo>
                    <a:pt x="9" y="20"/>
                    <a:pt x="9" y="20"/>
                    <a:pt x="10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6"/>
                    <a:pt x="11" y="15"/>
                    <a:pt x="10" y="15"/>
                  </a:cubicBezTo>
                  <a:cubicBezTo>
                    <a:pt x="10" y="14"/>
                    <a:pt x="10" y="14"/>
                    <a:pt x="9" y="13"/>
                  </a:cubicBezTo>
                  <a:cubicBezTo>
                    <a:pt x="9" y="13"/>
                    <a:pt x="8" y="13"/>
                    <a:pt x="7" y="13"/>
                  </a:cubicBezTo>
                  <a:cubicBezTo>
                    <a:pt x="7" y="12"/>
                    <a:pt x="6" y="12"/>
                    <a:pt x="6" y="12"/>
                  </a:cubicBezTo>
                  <a:cubicBezTo>
                    <a:pt x="5" y="12"/>
                    <a:pt x="4" y="11"/>
                    <a:pt x="4" y="11"/>
                  </a:cubicBezTo>
                  <a:cubicBezTo>
                    <a:pt x="3" y="11"/>
                    <a:pt x="2" y="10"/>
                    <a:pt x="2" y="10"/>
                  </a:cubicBezTo>
                  <a:cubicBezTo>
                    <a:pt x="1" y="9"/>
                    <a:pt x="1" y="9"/>
                    <a:pt x="1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0"/>
                    <a:pt x="9" y="1"/>
                  </a:cubicBezTo>
                  <a:cubicBezTo>
                    <a:pt x="10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3" y="5"/>
                    <a:pt x="13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0" y="5"/>
                    <a:pt x="10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3" y="8"/>
                  </a:cubicBezTo>
                  <a:cubicBezTo>
                    <a:pt x="3" y="8"/>
                    <a:pt x="3" y="9"/>
                    <a:pt x="4" y="9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6" y="10"/>
                    <a:pt x="7" y="10"/>
                    <a:pt x="8" y="11"/>
                  </a:cubicBezTo>
                  <a:cubicBezTo>
                    <a:pt x="8" y="11"/>
                    <a:pt x="9" y="11"/>
                    <a:pt x="9" y="11"/>
                  </a:cubicBezTo>
                  <a:cubicBezTo>
                    <a:pt x="10" y="12"/>
                    <a:pt x="11" y="12"/>
                    <a:pt x="11" y="13"/>
                  </a:cubicBezTo>
                  <a:cubicBezTo>
                    <a:pt x="12" y="13"/>
                    <a:pt x="12" y="14"/>
                    <a:pt x="12" y="14"/>
                  </a:cubicBezTo>
                  <a:cubicBezTo>
                    <a:pt x="13" y="15"/>
                    <a:pt x="13" y="16"/>
                    <a:pt x="13" y="17"/>
                  </a:cubicBezTo>
                  <a:close/>
                </a:path>
              </a:pathLst>
            </a:custGeom>
            <a:solidFill>
              <a:srgbClr val="3C3C3B"/>
            </a:solidFill>
            <a:ln w="4763" cap="flat">
              <a:solidFill>
                <a:srgbClr val="3C3C3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574030" y="3979128"/>
            <a:ext cx="5410199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Lorem Ipsum has been the industry's standard dummy text ever since the 1500s, when an unknown printer took a galley of type and scrambled it to specimen book. </a:t>
            </a:r>
            <a:endParaRPr lang="uk-UA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5-Point Star 37"/>
          <p:cNvSpPr/>
          <p:nvPr/>
        </p:nvSpPr>
        <p:spPr>
          <a:xfrm>
            <a:off x="8201325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48000">
                <a:srgbClr val="CCCCCC"/>
              </a:gs>
              <a:gs pos="36000">
                <a:srgbClr val="5F5F5F"/>
              </a:gs>
              <a:gs pos="26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9" name="5-Point Star 38"/>
          <p:cNvSpPr/>
          <p:nvPr/>
        </p:nvSpPr>
        <p:spPr>
          <a:xfrm>
            <a:off x="8598561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43000">
                <a:schemeClr val="accent1">
                  <a:lumMod val="5000"/>
                  <a:lumOff val="95000"/>
                </a:schemeClr>
              </a:gs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31000">
                <a:srgbClr val="CCCCCC"/>
              </a:gs>
              <a:gs pos="78000">
                <a:srgbClr val="5F5F5F"/>
              </a:gs>
              <a:gs pos="59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0" name="5-Point Star 39"/>
          <p:cNvSpPr/>
          <p:nvPr/>
        </p:nvSpPr>
        <p:spPr>
          <a:xfrm>
            <a:off x="8995797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53000">
                <a:srgbClr val="CCCCCC"/>
              </a:gs>
              <a:gs pos="27000">
                <a:srgbClr val="5F5F5F"/>
              </a:gs>
              <a:gs pos="68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1" name="5-Point Star 40"/>
          <p:cNvSpPr/>
          <p:nvPr/>
        </p:nvSpPr>
        <p:spPr>
          <a:xfrm>
            <a:off x="9393033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72000">
                <a:srgbClr val="F8F8F8"/>
              </a:gs>
              <a:gs pos="39000">
                <a:srgbClr val="5F5F5F"/>
              </a:gs>
              <a:gs pos="59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2" name="5-Point Star 41"/>
          <p:cNvSpPr/>
          <p:nvPr/>
        </p:nvSpPr>
        <p:spPr>
          <a:xfrm>
            <a:off x="9790269" y="5969017"/>
            <a:ext cx="312880" cy="312880"/>
          </a:xfrm>
          <a:prstGeom prst="star5">
            <a:avLst>
              <a:gd name="adj" fmla="val 28942"/>
              <a:gd name="hf" fmla="val 105146"/>
              <a:gd name="vf" fmla="val 110557"/>
            </a:avLst>
          </a:prstGeom>
          <a:gradFill>
            <a:gsLst>
              <a:gs pos="12000">
                <a:schemeClr val="accent1">
                  <a:lumMod val="45000"/>
                  <a:lumOff val="55000"/>
                </a:schemeClr>
              </a:gs>
              <a:gs pos="97000">
                <a:srgbClr val="5F5F5F"/>
              </a:gs>
              <a:gs pos="29000">
                <a:srgbClr val="F8F8F8"/>
              </a:gs>
              <a:gs pos="61000">
                <a:srgbClr val="5F5F5F"/>
              </a:gs>
              <a:gs pos="81000">
                <a:schemeClr val="accent1">
                  <a:lumMod val="30000"/>
                  <a:lumOff val="70000"/>
                </a:schemeClr>
              </a:gs>
            </a:gsLst>
            <a:lin ang="2400000" scaled="0"/>
          </a:gradFill>
          <a:ln>
            <a:solidFill>
              <a:schemeClr val="bg2"/>
            </a:solidFill>
          </a:ln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43" name="Straight Connector 42"/>
          <p:cNvCxnSpPr/>
          <p:nvPr/>
        </p:nvCxnSpPr>
        <p:spPr>
          <a:xfrm>
            <a:off x="6417784" y="5724202"/>
            <a:ext cx="3749406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" b="29"/>
          <a:stretch>
            <a:fillRect/>
          </a:stretch>
        </p:blipFill>
        <p:spPr/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787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0.5368 L 4.16667E-7 -1.11111E-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0.09537 L 3.54167E-6 1.48148E-6 " pathEditMode="relative" rAng="0" ptsTypes="AA">
                                      <p:cBhvr>
                                        <p:cTn id="25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769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6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7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8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8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9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9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  <p:bldP spid="37" grpId="0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7219678" y="4140764"/>
            <a:ext cx="31128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 has been the industry's standard dummy text ever since the 1500s, when an unknown printer took a galley of type and scrambled it to make a type specimen book. </a:t>
            </a:r>
            <a:endParaRPr lang="uk-UA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8939615" y="5947462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250867" y="550319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+mj-lt"/>
              </a:rPr>
              <a:t>Our</a:t>
            </a:r>
            <a:r>
              <a:rPr lang="en-US" sz="4400" baseline="0" dirty="0">
                <a:latin typeface="+mj-lt"/>
              </a:rPr>
              <a:t> Specials</a:t>
            </a:r>
            <a:endParaRPr lang="uk-UA" sz="4400" dirty="0">
              <a:latin typeface="+mj-lt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5721841" y="954356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03599" y="954356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Placeholder 10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" r="35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" b="110"/>
          <a:stretch>
            <a:fillRect/>
          </a:stretch>
        </p:blipFill>
        <p:spPr/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1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26435 L 8.33333E-7 -2.59259E-6 " pathEditMode="relative" rAng="0" ptsTypes="AA">
                                      <p:cBhvr>
                                        <p:cTn id="1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1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8" grpId="0"/>
      <p:bldP spid="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2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" b="109"/>
          <a:stretch>
            <a:fillRect/>
          </a:stretch>
        </p:blipFill>
        <p:spPr/>
      </p:pic>
      <p:pic>
        <p:nvPicPr>
          <p:cNvPr id="18" name="Picture Placeholder 17"/>
          <p:cNvPicPr>
            <a:picLocks noGrp="1" noChangeAspect="1"/>
          </p:cNvPicPr>
          <p:nvPr>
            <p:ph type="pic" sz="quarter" idx="3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" r="3166"/>
          <a:stretch>
            <a:fillRect/>
          </a:stretch>
        </p:blipFill>
        <p:spPr/>
      </p:pic>
      <p:pic>
        <p:nvPicPr>
          <p:cNvPr id="19" name="Picture Placeholder 18"/>
          <p:cNvPicPr>
            <a:picLocks noGrp="1" noChangeAspect="1"/>
          </p:cNvPicPr>
          <p:nvPr>
            <p:ph type="pic" sz="quarter" idx="3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3" b="13473"/>
          <a:stretch>
            <a:fillRect/>
          </a:stretch>
        </p:blipFill>
        <p:spPr/>
      </p:pic>
      <p:sp>
        <p:nvSpPr>
          <p:cNvPr id="11" name="TextBox 10"/>
          <p:cNvSpPr txBox="1"/>
          <p:nvPr/>
        </p:nvSpPr>
        <p:spPr>
          <a:xfrm>
            <a:off x="1290276" y="4999616"/>
            <a:ext cx="2112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250g</a:t>
            </a:r>
          </a:p>
          <a:p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</a:t>
            </a:r>
            <a:endParaRPr lang="uk-UA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68309" y="5408690"/>
            <a:ext cx="2112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250g</a:t>
            </a:r>
          </a:p>
          <a:p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</a:t>
            </a:r>
            <a:endParaRPr lang="uk-UA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76484" y="4936275"/>
            <a:ext cx="2112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250g</a:t>
            </a:r>
          </a:p>
          <a:p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</a:t>
            </a:r>
            <a:endParaRPr lang="uk-UA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057460" y="1012229"/>
            <a:ext cx="2379122" cy="602595"/>
          </a:xfrm>
          <a:prstGeom prst="roundRect">
            <a:avLst>
              <a:gd name="adj" fmla="val 14797"/>
            </a:avLst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Dish Sample Text</a:t>
            </a:r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009657" y="1199012"/>
            <a:ext cx="2379122" cy="602595"/>
          </a:xfrm>
          <a:prstGeom prst="roundRect">
            <a:avLst>
              <a:gd name="adj" fmla="val 14797"/>
            </a:avLst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Dish Sample Text</a:t>
            </a:r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2835965" y="1845285"/>
            <a:ext cx="1676652" cy="1211052"/>
          </a:xfrm>
          <a:prstGeom prst="ellipse">
            <a:avLst/>
          </a:prstGeom>
          <a:solidFill>
            <a:schemeClr val="accent1">
              <a:alpha val="6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2000" dirty="0" err="1">
                <a:solidFill>
                  <a:srgbClr val="FFFFFF"/>
                </a:solidFill>
                <a:latin typeface="+mj-lt"/>
              </a:rPr>
              <a:t>Rp</a:t>
            </a:r>
            <a:r>
              <a:rPr lang="en-US" sz="2000" dirty="0">
                <a:solidFill>
                  <a:srgbClr val="FFFFFF"/>
                </a:solidFill>
                <a:latin typeface="+mj-lt"/>
              </a:rPr>
              <a:t> 49.000</a:t>
            </a:r>
            <a:endParaRPr lang="uk-UA" sz="2000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8309797" y="2318378"/>
            <a:ext cx="1669089" cy="1211052"/>
          </a:xfrm>
          <a:prstGeom prst="ellipse">
            <a:avLst/>
          </a:prstGeom>
          <a:solidFill>
            <a:schemeClr val="accent1">
              <a:alpha val="6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2000" dirty="0" err="1">
                <a:solidFill>
                  <a:srgbClr val="FFFFFF"/>
                </a:solidFill>
                <a:latin typeface="+mj-lt"/>
              </a:rPr>
              <a:t>Rp</a:t>
            </a:r>
            <a:r>
              <a:rPr lang="en-US" sz="2000" dirty="0">
                <a:solidFill>
                  <a:srgbClr val="FFFFFF"/>
                </a:solidFill>
                <a:latin typeface="+mj-lt"/>
              </a:rPr>
              <a:t> 95.000</a:t>
            </a:r>
            <a:endParaRPr lang="uk-UA" sz="2000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7875182" y="1297349"/>
            <a:ext cx="2379122" cy="602595"/>
          </a:xfrm>
          <a:prstGeom prst="roundRect">
            <a:avLst>
              <a:gd name="adj" fmla="val 14797"/>
            </a:avLst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Dish Sample Text</a:t>
            </a:r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8" name="Picture Placeholder 27"/>
          <p:cNvPicPr>
            <a:picLocks noGrp="1" noChangeAspect="1"/>
          </p:cNvPicPr>
          <p:nvPr>
            <p:ph type="pic" sz="quarter" idx="3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7" b="6257"/>
          <a:stretch>
            <a:fillRect/>
          </a:stretch>
        </p:blipFill>
        <p:spPr>
          <a:xfrm>
            <a:off x="5979478" y="1614825"/>
            <a:ext cx="1468985" cy="3897193"/>
          </a:xfrm>
        </p:spPr>
      </p:pic>
      <p:pic>
        <p:nvPicPr>
          <p:cNvPr id="27" name="Picture Placeholder 26"/>
          <p:cNvPicPr>
            <a:picLocks noGrp="1" noChangeAspect="1"/>
          </p:cNvPicPr>
          <p:nvPr>
            <p:ph type="pic" sz="quarter" idx="30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" b="158"/>
          <a:stretch>
            <a:fillRect/>
          </a:stretch>
        </p:blipFill>
        <p:spPr>
          <a:xfrm flipH="1">
            <a:off x="4601023" y="1334515"/>
            <a:ext cx="1380579" cy="4177503"/>
          </a:xfrm>
        </p:spPr>
      </p:pic>
      <p:sp>
        <p:nvSpPr>
          <p:cNvPr id="25" name="Oval 24"/>
          <p:cNvSpPr/>
          <p:nvPr/>
        </p:nvSpPr>
        <p:spPr>
          <a:xfrm>
            <a:off x="5711344" y="2318378"/>
            <a:ext cx="1683464" cy="1211052"/>
          </a:xfrm>
          <a:prstGeom prst="ellipse">
            <a:avLst/>
          </a:prstGeom>
          <a:solidFill>
            <a:schemeClr val="accent1">
              <a:alpha val="6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2000" dirty="0" err="1">
                <a:solidFill>
                  <a:srgbClr val="FFFFFF"/>
                </a:solidFill>
                <a:latin typeface="+mj-lt"/>
              </a:rPr>
              <a:t>Rp</a:t>
            </a:r>
            <a:r>
              <a:rPr lang="en-US" sz="2000" dirty="0">
                <a:solidFill>
                  <a:srgbClr val="FFFFFF"/>
                </a:solidFill>
                <a:latin typeface="+mj-lt"/>
              </a:rPr>
              <a:t> 25.000</a:t>
            </a:r>
            <a:endParaRPr lang="uk-UA" sz="2000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082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0.25 L 3.95833E-6 4.81481E-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0.25 L -3.54167E-6 2.77556E-17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0.25 L 4.16667E-7 -1.85185E-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0.50463 L -2.70833E-6 4.07407E-6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50463 L -8.33333E-7 2.59259E-6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50463 L -8.33333E-7 -7.40741E-7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2" grpId="0" animBg="1"/>
      <p:bldP spid="12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3" grpId="0" animBg="1"/>
      <p:bldP spid="23" grpId="1" animBg="1"/>
      <p:bldP spid="25" grpId="0" animBg="1"/>
      <p:bldP spid="2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" b="80"/>
          <a:stretch>
            <a:fillRect/>
          </a:stretch>
        </p:blipFill>
        <p:spPr/>
      </p:pic>
      <p:sp>
        <p:nvSpPr>
          <p:cNvPr id="19" name="Oval 18"/>
          <p:cNvSpPr/>
          <p:nvPr/>
        </p:nvSpPr>
        <p:spPr>
          <a:xfrm>
            <a:off x="9398901" y="2618024"/>
            <a:ext cx="1656784" cy="1656784"/>
          </a:xfrm>
          <a:prstGeom prst="ellipse">
            <a:avLst/>
          </a:prstGeom>
          <a:solidFill>
            <a:schemeClr val="tx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421964" y="2618024"/>
            <a:ext cx="1656784" cy="1656784"/>
          </a:xfrm>
          <a:prstGeom prst="ellipse">
            <a:avLst/>
          </a:prstGeom>
          <a:solidFill>
            <a:schemeClr val="tx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Freeform 15"/>
          <p:cNvSpPr>
            <a:spLocks noEditPoints="1"/>
          </p:cNvSpPr>
          <p:nvPr/>
        </p:nvSpPr>
        <p:spPr bwMode="auto">
          <a:xfrm>
            <a:off x="1596756" y="3115906"/>
            <a:ext cx="1307200" cy="708526"/>
          </a:xfrm>
          <a:custGeom>
            <a:avLst/>
            <a:gdLst>
              <a:gd name="T0" fmla="*/ 12 w 483"/>
              <a:gd name="T1" fmla="*/ 123 h 261"/>
              <a:gd name="T2" fmla="*/ 15 w 483"/>
              <a:gd name="T3" fmla="*/ 150 h 261"/>
              <a:gd name="T4" fmla="*/ 42 w 483"/>
              <a:gd name="T5" fmla="*/ 159 h 261"/>
              <a:gd name="T6" fmla="*/ 42 w 483"/>
              <a:gd name="T7" fmla="*/ 159 h 261"/>
              <a:gd name="T8" fmla="*/ 114 w 483"/>
              <a:gd name="T9" fmla="*/ 90 h 261"/>
              <a:gd name="T10" fmla="*/ 117 w 483"/>
              <a:gd name="T11" fmla="*/ 36 h 261"/>
              <a:gd name="T12" fmla="*/ 66 w 483"/>
              <a:gd name="T13" fmla="*/ 66 h 261"/>
              <a:gd name="T14" fmla="*/ 12 w 483"/>
              <a:gd name="T15" fmla="*/ 123 h 261"/>
              <a:gd name="T16" fmla="*/ 87 w 483"/>
              <a:gd name="T17" fmla="*/ 66 h 261"/>
              <a:gd name="T18" fmla="*/ 105 w 483"/>
              <a:gd name="T19" fmla="*/ 84 h 261"/>
              <a:gd name="T20" fmla="*/ 87 w 483"/>
              <a:gd name="T21" fmla="*/ 102 h 261"/>
              <a:gd name="T22" fmla="*/ 69 w 483"/>
              <a:gd name="T23" fmla="*/ 81 h 261"/>
              <a:gd name="T24" fmla="*/ 87 w 483"/>
              <a:gd name="T25" fmla="*/ 66 h 261"/>
              <a:gd name="T26" fmla="*/ 372 w 483"/>
              <a:gd name="T27" fmla="*/ 183 h 261"/>
              <a:gd name="T28" fmla="*/ 384 w 483"/>
              <a:gd name="T29" fmla="*/ 195 h 261"/>
              <a:gd name="T30" fmla="*/ 219 w 483"/>
              <a:gd name="T31" fmla="*/ 258 h 261"/>
              <a:gd name="T32" fmla="*/ 150 w 483"/>
              <a:gd name="T33" fmla="*/ 246 h 261"/>
              <a:gd name="T34" fmla="*/ 372 w 483"/>
              <a:gd name="T35" fmla="*/ 183 h 261"/>
              <a:gd name="T36" fmla="*/ 474 w 483"/>
              <a:gd name="T37" fmla="*/ 240 h 261"/>
              <a:gd name="T38" fmla="*/ 390 w 483"/>
              <a:gd name="T39" fmla="*/ 171 h 261"/>
              <a:gd name="T40" fmla="*/ 393 w 483"/>
              <a:gd name="T41" fmla="*/ 123 h 261"/>
              <a:gd name="T42" fmla="*/ 414 w 483"/>
              <a:gd name="T43" fmla="*/ 102 h 261"/>
              <a:gd name="T44" fmla="*/ 483 w 483"/>
              <a:gd name="T45" fmla="*/ 57 h 261"/>
              <a:gd name="T46" fmla="*/ 450 w 483"/>
              <a:gd name="T47" fmla="*/ 147 h 261"/>
              <a:gd name="T48" fmla="*/ 474 w 483"/>
              <a:gd name="T49" fmla="*/ 240 h 261"/>
              <a:gd name="T50" fmla="*/ 180 w 483"/>
              <a:gd name="T51" fmla="*/ 3 h 261"/>
              <a:gd name="T52" fmla="*/ 390 w 483"/>
              <a:gd name="T53" fmla="*/ 96 h 261"/>
              <a:gd name="T54" fmla="*/ 378 w 483"/>
              <a:gd name="T55" fmla="*/ 105 h 261"/>
              <a:gd name="T56" fmla="*/ 162 w 483"/>
              <a:gd name="T57" fmla="*/ 15 h 261"/>
              <a:gd name="T58" fmla="*/ 114 w 483"/>
              <a:gd name="T59" fmla="*/ 21 h 261"/>
              <a:gd name="T60" fmla="*/ 180 w 483"/>
              <a:gd name="T61" fmla="*/ 3 h 261"/>
              <a:gd name="T62" fmla="*/ 81 w 483"/>
              <a:gd name="T63" fmla="*/ 84 h 261"/>
              <a:gd name="T64" fmla="*/ 87 w 483"/>
              <a:gd name="T65" fmla="*/ 75 h 261"/>
              <a:gd name="T66" fmla="*/ 93 w 483"/>
              <a:gd name="T67" fmla="*/ 84 h 261"/>
              <a:gd name="T68" fmla="*/ 87 w 483"/>
              <a:gd name="T69" fmla="*/ 90 h 261"/>
              <a:gd name="T70" fmla="*/ 81 w 483"/>
              <a:gd name="T71" fmla="*/ 84 h 261"/>
              <a:gd name="T72" fmla="*/ 129 w 483"/>
              <a:gd name="T73" fmla="*/ 93 h 261"/>
              <a:gd name="T74" fmla="*/ 132 w 483"/>
              <a:gd name="T75" fmla="*/ 33 h 261"/>
              <a:gd name="T76" fmla="*/ 162 w 483"/>
              <a:gd name="T77" fmla="*/ 33 h 261"/>
              <a:gd name="T78" fmla="*/ 369 w 483"/>
              <a:gd name="T79" fmla="*/ 120 h 261"/>
              <a:gd name="T80" fmla="*/ 369 w 483"/>
              <a:gd name="T81" fmla="*/ 168 h 261"/>
              <a:gd name="T82" fmla="*/ 150 w 483"/>
              <a:gd name="T83" fmla="*/ 231 h 261"/>
              <a:gd name="T84" fmla="*/ 51 w 483"/>
              <a:gd name="T85" fmla="*/ 174 h 261"/>
              <a:gd name="T86" fmla="*/ 129 w 483"/>
              <a:gd name="T87" fmla="*/ 93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83" h="261">
                <a:moveTo>
                  <a:pt x="12" y="123"/>
                </a:moveTo>
                <a:cubicBezTo>
                  <a:pt x="3" y="132"/>
                  <a:pt x="0" y="150"/>
                  <a:pt x="15" y="150"/>
                </a:cubicBezTo>
                <a:cubicBezTo>
                  <a:pt x="21" y="150"/>
                  <a:pt x="33" y="150"/>
                  <a:pt x="42" y="159"/>
                </a:cubicBezTo>
                <a:cubicBezTo>
                  <a:pt x="42" y="159"/>
                  <a:pt x="42" y="159"/>
                  <a:pt x="42" y="159"/>
                </a:cubicBezTo>
                <a:cubicBezTo>
                  <a:pt x="111" y="162"/>
                  <a:pt x="114" y="117"/>
                  <a:pt x="114" y="90"/>
                </a:cubicBezTo>
                <a:cubicBezTo>
                  <a:pt x="117" y="36"/>
                  <a:pt x="117" y="36"/>
                  <a:pt x="117" y="36"/>
                </a:cubicBezTo>
                <a:cubicBezTo>
                  <a:pt x="108" y="39"/>
                  <a:pt x="90" y="45"/>
                  <a:pt x="66" y="66"/>
                </a:cubicBezTo>
                <a:cubicBezTo>
                  <a:pt x="57" y="75"/>
                  <a:pt x="33" y="99"/>
                  <a:pt x="12" y="123"/>
                </a:cubicBezTo>
                <a:close/>
                <a:moveTo>
                  <a:pt x="87" y="66"/>
                </a:moveTo>
                <a:cubicBezTo>
                  <a:pt x="99" y="66"/>
                  <a:pt x="105" y="75"/>
                  <a:pt x="105" y="84"/>
                </a:cubicBezTo>
                <a:cubicBezTo>
                  <a:pt x="105" y="93"/>
                  <a:pt x="96" y="102"/>
                  <a:pt x="87" y="102"/>
                </a:cubicBezTo>
                <a:cubicBezTo>
                  <a:pt x="75" y="102"/>
                  <a:pt x="69" y="93"/>
                  <a:pt x="69" y="81"/>
                </a:cubicBezTo>
                <a:cubicBezTo>
                  <a:pt x="69" y="72"/>
                  <a:pt x="78" y="63"/>
                  <a:pt x="87" y="66"/>
                </a:cubicBezTo>
                <a:close/>
                <a:moveTo>
                  <a:pt x="372" y="183"/>
                </a:moveTo>
                <a:cubicBezTo>
                  <a:pt x="384" y="195"/>
                  <a:pt x="384" y="195"/>
                  <a:pt x="384" y="195"/>
                </a:cubicBezTo>
                <a:cubicBezTo>
                  <a:pt x="324" y="234"/>
                  <a:pt x="267" y="252"/>
                  <a:pt x="219" y="258"/>
                </a:cubicBezTo>
                <a:cubicBezTo>
                  <a:pt x="198" y="261"/>
                  <a:pt x="165" y="258"/>
                  <a:pt x="150" y="246"/>
                </a:cubicBezTo>
                <a:cubicBezTo>
                  <a:pt x="204" y="249"/>
                  <a:pt x="285" y="240"/>
                  <a:pt x="372" y="183"/>
                </a:cubicBezTo>
                <a:close/>
                <a:moveTo>
                  <a:pt x="474" y="240"/>
                </a:moveTo>
                <a:cubicBezTo>
                  <a:pt x="465" y="246"/>
                  <a:pt x="411" y="189"/>
                  <a:pt x="390" y="171"/>
                </a:cubicBezTo>
                <a:cubicBezTo>
                  <a:pt x="393" y="123"/>
                  <a:pt x="393" y="123"/>
                  <a:pt x="393" y="123"/>
                </a:cubicBezTo>
                <a:cubicBezTo>
                  <a:pt x="414" y="102"/>
                  <a:pt x="414" y="102"/>
                  <a:pt x="414" y="102"/>
                </a:cubicBezTo>
                <a:cubicBezTo>
                  <a:pt x="441" y="81"/>
                  <a:pt x="477" y="54"/>
                  <a:pt x="483" y="57"/>
                </a:cubicBezTo>
                <a:cubicBezTo>
                  <a:pt x="474" y="69"/>
                  <a:pt x="453" y="90"/>
                  <a:pt x="450" y="147"/>
                </a:cubicBezTo>
                <a:cubicBezTo>
                  <a:pt x="447" y="204"/>
                  <a:pt x="459" y="228"/>
                  <a:pt x="474" y="240"/>
                </a:cubicBezTo>
                <a:close/>
                <a:moveTo>
                  <a:pt x="180" y="3"/>
                </a:moveTo>
                <a:cubicBezTo>
                  <a:pt x="231" y="3"/>
                  <a:pt x="294" y="21"/>
                  <a:pt x="390" y="96"/>
                </a:cubicBezTo>
                <a:cubicBezTo>
                  <a:pt x="378" y="105"/>
                  <a:pt x="378" y="105"/>
                  <a:pt x="378" y="105"/>
                </a:cubicBezTo>
                <a:cubicBezTo>
                  <a:pt x="276" y="30"/>
                  <a:pt x="216" y="18"/>
                  <a:pt x="162" y="15"/>
                </a:cubicBezTo>
                <a:cubicBezTo>
                  <a:pt x="147" y="15"/>
                  <a:pt x="126" y="18"/>
                  <a:pt x="114" y="21"/>
                </a:cubicBezTo>
                <a:cubicBezTo>
                  <a:pt x="138" y="0"/>
                  <a:pt x="165" y="0"/>
                  <a:pt x="180" y="3"/>
                </a:cubicBezTo>
                <a:close/>
                <a:moveTo>
                  <a:pt x="81" y="84"/>
                </a:moveTo>
                <a:cubicBezTo>
                  <a:pt x="81" y="78"/>
                  <a:pt x="84" y="75"/>
                  <a:pt x="87" y="75"/>
                </a:cubicBezTo>
                <a:cubicBezTo>
                  <a:pt x="90" y="75"/>
                  <a:pt x="93" y="81"/>
                  <a:pt x="93" y="84"/>
                </a:cubicBezTo>
                <a:cubicBezTo>
                  <a:pt x="93" y="87"/>
                  <a:pt x="90" y="90"/>
                  <a:pt x="87" y="90"/>
                </a:cubicBezTo>
                <a:cubicBezTo>
                  <a:pt x="84" y="90"/>
                  <a:pt x="81" y="87"/>
                  <a:pt x="81" y="84"/>
                </a:cubicBezTo>
                <a:close/>
                <a:moveTo>
                  <a:pt x="129" y="93"/>
                </a:moveTo>
                <a:cubicBezTo>
                  <a:pt x="132" y="33"/>
                  <a:pt x="132" y="33"/>
                  <a:pt x="132" y="33"/>
                </a:cubicBezTo>
                <a:cubicBezTo>
                  <a:pt x="144" y="33"/>
                  <a:pt x="153" y="33"/>
                  <a:pt x="162" y="33"/>
                </a:cubicBezTo>
                <a:cubicBezTo>
                  <a:pt x="207" y="36"/>
                  <a:pt x="267" y="42"/>
                  <a:pt x="369" y="120"/>
                </a:cubicBezTo>
                <a:cubicBezTo>
                  <a:pt x="369" y="168"/>
                  <a:pt x="369" y="168"/>
                  <a:pt x="369" y="168"/>
                </a:cubicBezTo>
                <a:cubicBezTo>
                  <a:pt x="276" y="225"/>
                  <a:pt x="195" y="231"/>
                  <a:pt x="150" y="231"/>
                </a:cubicBezTo>
                <a:cubicBezTo>
                  <a:pt x="114" y="228"/>
                  <a:pt x="72" y="210"/>
                  <a:pt x="51" y="174"/>
                </a:cubicBezTo>
                <a:cubicBezTo>
                  <a:pt x="126" y="174"/>
                  <a:pt x="129" y="117"/>
                  <a:pt x="129" y="93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9722417" y="3031265"/>
            <a:ext cx="1009752" cy="834904"/>
          </a:xfrm>
          <a:custGeom>
            <a:avLst/>
            <a:gdLst>
              <a:gd name="T0" fmla="*/ 315 w 468"/>
              <a:gd name="T1" fmla="*/ 360 h 387"/>
              <a:gd name="T2" fmla="*/ 237 w 468"/>
              <a:gd name="T3" fmla="*/ 387 h 387"/>
              <a:gd name="T4" fmla="*/ 234 w 468"/>
              <a:gd name="T5" fmla="*/ 387 h 387"/>
              <a:gd name="T6" fmla="*/ 228 w 468"/>
              <a:gd name="T7" fmla="*/ 387 h 387"/>
              <a:gd name="T8" fmla="*/ 150 w 468"/>
              <a:gd name="T9" fmla="*/ 357 h 387"/>
              <a:gd name="T10" fmla="*/ 234 w 468"/>
              <a:gd name="T11" fmla="*/ 270 h 387"/>
              <a:gd name="T12" fmla="*/ 315 w 468"/>
              <a:gd name="T13" fmla="*/ 360 h 387"/>
              <a:gd name="T14" fmla="*/ 462 w 468"/>
              <a:gd name="T15" fmla="*/ 0 h 387"/>
              <a:gd name="T16" fmla="*/ 453 w 468"/>
              <a:gd name="T17" fmla="*/ 0 h 387"/>
              <a:gd name="T18" fmla="*/ 234 w 468"/>
              <a:gd name="T19" fmla="*/ 78 h 387"/>
              <a:gd name="T20" fmla="*/ 12 w 468"/>
              <a:gd name="T21" fmla="*/ 0 h 387"/>
              <a:gd name="T22" fmla="*/ 3 w 468"/>
              <a:gd name="T23" fmla="*/ 0 h 387"/>
              <a:gd name="T24" fmla="*/ 0 w 468"/>
              <a:gd name="T25" fmla="*/ 9 h 387"/>
              <a:gd name="T26" fmla="*/ 0 w 468"/>
              <a:gd name="T27" fmla="*/ 297 h 387"/>
              <a:gd name="T28" fmla="*/ 6 w 468"/>
              <a:gd name="T29" fmla="*/ 306 h 387"/>
              <a:gd name="T30" fmla="*/ 123 w 468"/>
              <a:gd name="T31" fmla="*/ 348 h 387"/>
              <a:gd name="T32" fmla="*/ 219 w 468"/>
              <a:gd name="T33" fmla="*/ 258 h 387"/>
              <a:gd name="T34" fmla="*/ 189 w 468"/>
              <a:gd name="T35" fmla="*/ 225 h 387"/>
              <a:gd name="T36" fmla="*/ 117 w 468"/>
              <a:gd name="T37" fmla="*/ 210 h 387"/>
              <a:gd name="T38" fmla="*/ 96 w 468"/>
              <a:gd name="T39" fmla="*/ 123 h 387"/>
              <a:gd name="T40" fmla="*/ 183 w 468"/>
              <a:gd name="T41" fmla="*/ 144 h 387"/>
              <a:gd name="T42" fmla="*/ 198 w 468"/>
              <a:gd name="T43" fmla="*/ 216 h 387"/>
              <a:gd name="T44" fmla="*/ 234 w 468"/>
              <a:gd name="T45" fmla="*/ 249 h 387"/>
              <a:gd name="T46" fmla="*/ 261 w 468"/>
              <a:gd name="T47" fmla="*/ 219 h 387"/>
              <a:gd name="T48" fmla="*/ 273 w 468"/>
              <a:gd name="T49" fmla="*/ 171 h 387"/>
              <a:gd name="T50" fmla="*/ 351 w 468"/>
              <a:gd name="T51" fmla="*/ 108 h 387"/>
              <a:gd name="T52" fmla="*/ 282 w 468"/>
              <a:gd name="T53" fmla="*/ 177 h 387"/>
              <a:gd name="T54" fmla="*/ 288 w 468"/>
              <a:gd name="T55" fmla="*/ 183 h 387"/>
              <a:gd name="T56" fmla="*/ 363 w 468"/>
              <a:gd name="T57" fmla="*/ 117 h 387"/>
              <a:gd name="T58" fmla="*/ 294 w 468"/>
              <a:gd name="T59" fmla="*/ 189 h 387"/>
              <a:gd name="T60" fmla="*/ 300 w 468"/>
              <a:gd name="T61" fmla="*/ 195 h 387"/>
              <a:gd name="T62" fmla="*/ 372 w 468"/>
              <a:gd name="T63" fmla="*/ 129 h 387"/>
              <a:gd name="T64" fmla="*/ 306 w 468"/>
              <a:gd name="T65" fmla="*/ 201 h 387"/>
              <a:gd name="T66" fmla="*/ 312 w 468"/>
              <a:gd name="T67" fmla="*/ 207 h 387"/>
              <a:gd name="T68" fmla="*/ 381 w 468"/>
              <a:gd name="T69" fmla="*/ 138 h 387"/>
              <a:gd name="T70" fmla="*/ 318 w 468"/>
              <a:gd name="T71" fmla="*/ 216 h 387"/>
              <a:gd name="T72" fmla="*/ 318 w 468"/>
              <a:gd name="T73" fmla="*/ 216 h 387"/>
              <a:gd name="T74" fmla="*/ 270 w 468"/>
              <a:gd name="T75" fmla="*/ 228 h 387"/>
              <a:gd name="T76" fmla="*/ 243 w 468"/>
              <a:gd name="T77" fmla="*/ 258 h 387"/>
              <a:gd name="T78" fmla="*/ 339 w 468"/>
              <a:gd name="T79" fmla="*/ 348 h 387"/>
              <a:gd name="T80" fmla="*/ 459 w 468"/>
              <a:gd name="T81" fmla="*/ 306 h 387"/>
              <a:gd name="T82" fmla="*/ 468 w 468"/>
              <a:gd name="T83" fmla="*/ 297 h 387"/>
              <a:gd name="T84" fmla="*/ 468 w 468"/>
              <a:gd name="T85" fmla="*/ 9 h 387"/>
              <a:gd name="T86" fmla="*/ 462 w 468"/>
              <a:gd name="T87" fmla="*/ 0 h 387"/>
              <a:gd name="T88" fmla="*/ 462 w 468"/>
              <a:gd name="T89" fmla="*/ 0 h 387"/>
              <a:gd name="T90" fmla="*/ 462 w 468"/>
              <a:gd name="T91" fmla="*/ 0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68" h="387">
                <a:moveTo>
                  <a:pt x="315" y="360"/>
                </a:moveTo>
                <a:cubicBezTo>
                  <a:pt x="237" y="387"/>
                  <a:pt x="237" y="387"/>
                  <a:pt x="237" y="387"/>
                </a:cubicBezTo>
                <a:cubicBezTo>
                  <a:pt x="234" y="387"/>
                  <a:pt x="234" y="387"/>
                  <a:pt x="234" y="387"/>
                </a:cubicBezTo>
                <a:cubicBezTo>
                  <a:pt x="231" y="387"/>
                  <a:pt x="231" y="387"/>
                  <a:pt x="228" y="387"/>
                </a:cubicBezTo>
                <a:cubicBezTo>
                  <a:pt x="150" y="357"/>
                  <a:pt x="150" y="357"/>
                  <a:pt x="150" y="357"/>
                </a:cubicBezTo>
                <a:cubicBezTo>
                  <a:pt x="177" y="327"/>
                  <a:pt x="207" y="300"/>
                  <a:pt x="234" y="270"/>
                </a:cubicBezTo>
                <a:cubicBezTo>
                  <a:pt x="261" y="300"/>
                  <a:pt x="285" y="330"/>
                  <a:pt x="315" y="360"/>
                </a:cubicBezTo>
                <a:close/>
                <a:moveTo>
                  <a:pt x="462" y="0"/>
                </a:moveTo>
                <a:cubicBezTo>
                  <a:pt x="459" y="0"/>
                  <a:pt x="456" y="0"/>
                  <a:pt x="453" y="0"/>
                </a:cubicBezTo>
                <a:cubicBezTo>
                  <a:pt x="234" y="78"/>
                  <a:pt x="234" y="78"/>
                  <a:pt x="234" y="78"/>
                </a:cubicBezTo>
                <a:cubicBezTo>
                  <a:pt x="12" y="0"/>
                  <a:pt x="12" y="0"/>
                  <a:pt x="12" y="0"/>
                </a:cubicBezTo>
                <a:cubicBezTo>
                  <a:pt x="9" y="0"/>
                  <a:pt x="6" y="0"/>
                  <a:pt x="3" y="0"/>
                </a:cubicBezTo>
                <a:cubicBezTo>
                  <a:pt x="0" y="3"/>
                  <a:pt x="0" y="6"/>
                  <a:pt x="0" y="9"/>
                </a:cubicBezTo>
                <a:cubicBezTo>
                  <a:pt x="0" y="297"/>
                  <a:pt x="0" y="297"/>
                  <a:pt x="0" y="297"/>
                </a:cubicBezTo>
                <a:cubicBezTo>
                  <a:pt x="0" y="300"/>
                  <a:pt x="3" y="303"/>
                  <a:pt x="6" y="306"/>
                </a:cubicBezTo>
                <a:cubicBezTo>
                  <a:pt x="123" y="348"/>
                  <a:pt x="123" y="348"/>
                  <a:pt x="123" y="348"/>
                </a:cubicBezTo>
                <a:cubicBezTo>
                  <a:pt x="156" y="318"/>
                  <a:pt x="189" y="288"/>
                  <a:pt x="219" y="258"/>
                </a:cubicBezTo>
                <a:cubicBezTo>
                  <a:pt x="210" y="246"/>
                  <a:pt x="201" y="237"/>
                  <a:pt x="189" y="225"/>
                </a:cubicBezTo>
                <a:cubicBezTo>
                  <a:pt x="168" y="240"/>
                  <a:pt x="135" y="234"/>
                  <a:pt x="117" y="210"/>
                </a:cubicBezTo>
                <a:cubicBezTo>
                  <a:pt x="96" y="186"/>
                  <a:pt x="78" y="141"/>
                  <a:pt x="96" y="123"/>
                </a:cubicBezTo>
                <a:cubicBezTo>
                  <a:pt x="114" y="108"/>
                  <a:pt x="159" y="123"/>
                  <a:pt x="183" y="144"/>
                </a:cubicBezTo>
                <a:cubicBezTo>
                  <a:pt x="207" y="165"/>
                  <a:pt x="213" y="195"/>
                  <a:pt x="198" y="216"/>
                </a:cubicBezTo>
                <a:cubicBezTo>
                  <a:pt x="210" y="228"/>
                  <a:pt x="222" y="237"/>
                  <a:pt x="234" y="249"/>
                </a:cubicBezTo>
                <a:cubicBezTo>
                  <a:pt x="243" y="237"/>
                  <a:pt x="252" y="228"/>
                  <a:pt x="261" y="219"/>
                </a:cubicBezTo>
                <a:cubicBezTo>
                  <a:pt x="252" y="204"/>
                  <a:pt x="258" y="183"/>
                  <a:pt x="273" y="171"/>
                </a:cubicBezTo>
                <a:cubicBezTo>
                  <a:pt x="291" y="159"/>
                  <a:pt x="351" y="105"/>
                  <a:pt x="351" y="108"/>
                </a:cubicBezTo>
                <a:cubicBezTo>
                  <a:pt x="354" y="108"/>
                  <a:pt x="312" y="150"/>
                  <a:pt x="282" y="177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318" y="156"/>
                  <a:pt x="360" y="117"/>
                  <a:pt x="363" y="117"/>
                </a:cubicBezTo>
                <a:cubicBezTo>
                  <a:pt x="363" y="120"/>
                  <a:pt x="321" y="162"/>
                  <a:pt x="294" y="189"/>
                </a:cubicBezTo>
                <a:cubicBezTo>
                  <a:pt x="300" y="195"/>
                  <a:pt x="300" y="195"/>
                  <a:pt x="300" y="195"/>
                </a:cubicBezTo>
                <a:cubicBezTo>
                  <a:pt x="330" y="168"/>
                  <a:pt x="369" y="126"/>
                  <a:pt x="372" y="129"/>
                </a:cubicBezTo>
                <a:cubicBezTo>
                  <a:pt x="372" y="129"/>
                  <a:pt x="333" y="171"/>
                  <a:pt x="306" y="201"/>
                </a:cubicBezTo>
                <a:cubicBezTo>
                  <a:pt x="312" y="207"/>
                  <a:pt x="312" y="207"/>
                  <a:pt x="312" y="207"/>
                </a:cubicBezTo>
                <a:cubicBezTo>
                  <a:pt x="339" y="180"/>
                  <a:pt x="381" y="135"/>
                  <a:pt x="381" y="138"/>
                </a:cubicBezTo>
                <a:cubicBezTo>
                  <a:pt x="384" y="141"/>
                  <a:pt x="318" y="216"/>
                  <a:pt x="318" y="216"/>
                </a:cubicBezTo>
                <a:cubicBezTo>
                  <a:pt x="318" y="216"/>
                  <a:pt x="333" y="201"/>
                  <a:pt x="318" y="216"/>
                </a:cubicBezTo>
                <a:cubicBezTo>
                  <a:pt x="306" y="231"/>
                  <a:pt x="285" y="237"/>
                  <a:pt x="270" y="228"/>
                </a:cubicBezTo>
                <a:cubicBezTo>
                  <a:pt x="261" y="237"/>
                  <a:pt x="252" y="249"/>
                  <a:pt x="243" y="258"/>
                </a:cubicBezTo>
                <a:cubicBezTo>
                  <a:pt x="276" y="288"/>
                  <a:pt x="306" y="318"/>
                  <a:pt x="339" y="348"/>
                </a:cubicBezTo>
                <a:cubicBezTo>
                  <a:pt x="459" y="306"/>
                  <a:pt x="459" y="306"/>
                  <a:pt x="459" y="306"/>
                </a:cubicBezTo>
                <a:cubicBezTo>
                  <a:pt x="465" y="303"/>
                  <a:pt x="468" y="300"/>
                  <a:pt x="468" y="297"/>
                </a:cubicBezTo>
                <a:cubicBezTo>
                  <a:pt x="468" y="9"/>
                  <a:pt x="468" y="9"/>
                  <a:pt x="468" y="9"/>
                </a:cubicBezTo>
                <a:cubicBezTo>
                  <a:pt x="468" y="6"/>
                  <a:pt x="465" y="3"/>
                  <a:pt x="462" y="0"/>
                </a:cubicBezTo>
                <a:close/>
                <a:moveTo>
                  <a:pt x="462" y="0"/>
                </a:moveTo>
                <a:cubicBezTo>
                  <a:pt x="462" y="0"/>
                  <a:pt x="462" y="0"/>
                  <a:pt x="462" y="0"/>
                </a:cubicBezTo>
              </a:path>
            </a:pathLst>
          </a:custGeom>
          <a:solidFill>
            <a:srgbClr val="F8F8F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1" name="TextBox 20"/>
          <p:cNvSpPr txBox="1"/>
          <p:nvPr/>
        </p:nvSpPr>
        <p:spPr>
          <a:xfrm>
            <a:off x="3677862" y="4802503"/>
            <a:ext cx="48362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8F8F8"/>
                </a:solidFill>
              </a:rPr>
              <a:t>LOREM IPSUM HAS BEEN THE INDUSTRY'S STANDARD DUMMY TEXT EVER S</a:t>
            </a:r>
            <a:endParaRPr lang="uk-UA" sz="1600" dirty="0">
              <a:solidFill>
                <a:srgbClr val="F8F8F8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36984" y="1291679"/>
            <a:ext cx="2346842" cy="1656784"/>
          </a:xfrm>
          <a:prstGeom prst="ellipse">
            <a:avLst/>
          </a:prstGeom>
          <a:solidFill>
            <a:srgbClr val="F8F8F8">
              <a:alpha val="70000"/>
            </a:srgb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2800" dirty="0" err="1">
                <a:solidFill>
                  <a:schemeClr val="accent1"/>
                </a:solidFill>
                <a:latin typeface="+mj-lt"/>
              </a:rPr>
              <a:t>Rp</a:t>
            </a:r>
            <a:r>
              <a:rPr lang="en-US" sz="2800" dirty="0">
                <a:solidFill>
                  <a:schemeClr val="accent1"/>
                </a:solidFill>
                <a:latin typeface="+mj-lt"/>
              </a:rPr>
              <a:t> 45.000</a:t>
            </a:r>
            <a:endParaRPr lang="uk-UA" sz="280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140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0.62894 L 4.79167E-6 3.7037E-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0.64815 L -2.08333E-6 3.7037E-6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0.50463 L -1.45833E-6 2.22222E-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7" grpId="0" animBg="1"/>
      <p:bldP spid="17" grpId="1" animBg="1"/>
      <p:bldP spid="16" grpId="0" animBg="1"/>
      <p:bldP spid="18" grpId="0" animBg="1"/>
      <p:bldP spid="21" grpId="0"/>
      <p:bldP spid="22" grpId="0" animBg="1"/>
      <p:bldP spid="2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" b="69"/>
          <a:stretch>
            <a:fillRect/>
          </a:stretch>
        </p:blipFill>
        <p:spPr/>
      </p:pic>
      <p:grpSp>
        <p:nvGrpSpPr>
          <p:cNvPr id="5" name="Group 4"/>
          <p:cNvGrpSpPr/>
          <p:nvPr/>
        </p:nvGrpSpPr>
        <p:grpSpPr>
          <a:xfrm>
            <a:off x="255878" y="121124"/>
            <a:ext cx="11767246" cy="2447458"/>
            <a:chOff x="255878" y="121124"/>
            <a:chExt cx="11767246" cy="2447458"/>
          </a:xfrm>
        </p:grpSpPr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9187811" y="757726"/>
              <a:ext cx="625578" cy="1030882"/>
            </a:xfrm>
            <a:custGeom>
              <a:avLst/>
              <a:gdLst>
                <a:gd name="T0" fmla="*/ 111 w 288"/>
                <a:gd name="T1" fmla="*/ 450 h 474"/>
                <a:gd name="T2" fmla="*/ 180 w 288"/>
                <a:gd name="T3" fmla="*/ 450 h 474"/>
                <a:gd name="T4" fmla="*/ 24 w 288"/>
                <a:gd name="T5" fmla="*/ 231 h 474"/>
                <a:gd name="T6" fmla="*/ 204 w 288"/>
                <a:gd name="T7" fmla="*/ 273 h 474"/>
                <a:gd name="T8" fmla="*/ 222 w 288"/>
                <a:gd name="T9" fmla="*/ 255 h 474"/>
                <a:gd name="T10" fmla="*/ 174 w 288"/>
                <a:gd name="T11" fmla="*/ 303 h 474"/>
                <a:gd name="T12" fmla="*/ 174 w 288"/>
                <a:gd name="T13" fmla="*/ 264 h 474"/>
                <a:gd name="T14" fmla="*/ 123 w 288"/>
                <a:gd name="T15" fmla="*/ 315 h 474"/>
                <a:gd name="T16" fmla="*/ 165 w 288"/>
                <a:gd name="T17" fmla="*/ 315 h 474"/>
                <a:gd name="T18" fmla="*/ 123 w 288"/>
                <a:gd name="T19" fmla="*/ 315 h 474"/>
                <a:gd name="T20" fmla="*/ 144 w 288"/>
                <a:gd name="T21" fmla="*/ 396 h 474"/>
                <a:gd name="T22" fmla="*/ 144 w 288"/>
                <a:gd name="T23" fmla="*/ 354 h 474"/>
                <a:gd name="T24" fmla="*/ 162 w 288"/>
                <a:gd name="T25" fmla="*/ 255 h 474"/>
                <a:gd name="T26" fmla="*/ 126 w 288"/>
                <a:gd name="T27" fmla="*/ 255 h 474"/>
                <a:gd name="T28" fmla="*/ 132 w 288"/>
                <a:gd name="T29" fmla="*/ 282 h 474"/>
                <a:gd name="T30" fmla="*/ 93 w 288"/>
                <a:gd name="T31" fmla="*/ 282 h 474"/>
                <a:gd name="T32" fmla="*/ 132 w 288"/>
                <a:gd name="T33" fmla="*/ 282 h 474"/>
                <a:gd name="T34" fmla="*/ 81 w 288"/>
                <a:gd name="T35" fmla="*/ 273 h 474"/>
                <a:gd name="T36" fmla="*/ 102 w 288"/>
                <a:gd name="T37" fmla="*/ 255 h 474"/>
                <a:gd name="T38" fmla="*/ 69 w 288"/>
                <a:gd name="T39" fmla="*/ 279 h 474"/>
                <a:gd name="T40" fmla="*/ 72 w 288"/>
                <a:gd name="T41" fmla="*/ 285 h 474"/>
                <a:gd name="T42" fmla="*/ 81 w 288"/>
                <a:gd name="T43" fmla="*/ 294 h 474"/>
                <a:gd name="T44" fmla="*/ 87 w 288"/>
                <a:gd name="T45" fmla="*/ 330 h 474"/>
                <a:gd name="T46" fmla="*/ 96 w 288"/>
                <a:gd name="T47" fmla="*/ 348 h 474"/>
                <a:gd name="T48" fmla="*/ 114 w 288"/>
                <a:gd name="T49" fmla="*/ 324 h 474"/>
                <a:gd name="T50" fmla="*/ 114 w 288"/>
                <a:gd name="T51" fmla="*/ 366 h 474"/>
                <a:gd name="T52" fmla="*/ 111 w 288"/>
                <a:gd name="T53" fmla="*/ 387 h 474"/>
                <a:gd name="T54" fmla="*/ 132 w 288"/>
                <a:gd name="T55" fmla="*/ 405 h 474"/>
                <a:gd name="T56" fmla="*/ 111 w 288"/>
                <a:gd name="T57" fmla="*/ 387 h 474"/>
                <a:gd name="T58" fmla="*/ 159 w 288"/>
                <a:gd name="T59" fmla="*/ 441 h 474"/>
                <a:gd name="T60" fmla="*/ 144 w 288"/>
                <a:gd name="T61" fmla="*/ 450 h 474"/>
                <a:gd name="T62" fmla="*/ 129 w 288"/>
                <a:gd name="T63" fmla="*/ 429 h 474"/>
                <a:gd name="T64" fmla="*/ 162 w 288"/>
                <a:gd name="T65" fmla="*/ 432 h 474"/>
                <a:gd name="T66" fmla="*/ 168 w 288"/>
                <a:gd name="T67" fmla="*/ 420 h 474"/>
                <a:gd name="T68" fmla="*/ 174 w 288"/>
                <a:gd name="T69" fmla="*/ 384 h 474"/>
                <a:gd name="T70" fmla="*/ 168 w 288"/>
                <a:gd name="T71" fmla="*/ 420 h 474"/>
                <a:gd name="T72" fmla="*/ 183 w 288"/>
                <a:gd name="T73" fmla="*/ 375 h 474"/>
                <a:gd name="T74" fmla="*/ 174 w 288"/>
                <a:gd name="T75" fmla="*/ 366 h 474"/>
                <a:gd name="T76" fmla="*/ 174 w 288"/>
                <a:gd name="T77" fmla="*/ 324 h 474"/>
                <a:gd name="T78" fmla="*/ 174 w 288"/>
                <a:gd name="T79" fmla="*/ 366 h 474"/>
                <a:gd name="T80" fmla="*/ 183 w 288"/>
                <a:gd name="T81" fmla="*/ 315 h 474"/>
                <a:gd name="T82" fmla="*/ 213 w 288"/>
                <a:gd name="T83" fmla="*/ 300 h 474"/>
                <a:gd name="T84" fmla="*/ 216 w 288"/>
                <a:gd name="T85" fmla="*/ 288 h 474"/>
                <a:gd name="T86" fmla="*/ 222 w 288"/>
                <a:gd name="T87" fmla="*/ 276 h 474"/>
                <a:gd name="T88" fmla="*/ 15 w 288"/>
                <a:gd name="T89" fmla="*/ 213 h 474"/>
                <a:gd name="T90" fmla="*/ 63 w 288"/>
                <a:gd name="T91" fmla="*/ 84 h 474"/>
                <a:gd name="T92" fmla="*/ 144 w 288"/>
                <a:gd name="T93" fmla="*/ 0 h 474"/>
                <a:gd name="T94" fmla="*/ 213 w 288"/>
                <a:gd name="T95" fmla="*/ 72 h 474"/>
                <a:gd name="T96" fmla="*/ 132 w 288"/>
                <a:gd name="T97" fmla="*/ 174 h 474"/>
                <a:gd name="T98" fmla="*/ 213 w 288"/>
                <a:gd name="T99" fmla="*/ 90 h 474"/>
                <a:gd name="T100" fmla="*/ 270 w 288"/>
                <a:gd name="T101" fmla="*/ 213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8" h="474">
                  <a:moveTo>
                    <a:pt x="24" y="231"/>
                  </a:moveTo>
                  <a:cubicBezTo>
                    <a:pt x="111" y="450"/>
                    <a:pt x="111" y="450"/>
                    <a:pt x="111" y="450"/>
                  </a:cubicBezTo>
                  <a:cubicBezTo>
                    <a:pt x="114" y="465"/>
                    <a:pt x="129" y="474"/>
                    <a:pt x="144" y="474"/>
                  </a:cubicBezTo>
                  <a:cubicBezTo>
                    <a:pt x="162" y="474"/>
                    <a:pt x="177" y="465"/>
                    <a:pt x="180" y="450"/>
                  </a:cubicBezTo>
                  <a:cubicBezTo>
                    <a:pt x="264" y="231"/>
                    <a:pt x="264" y="231"/>
                    <a:pt x="264" y="231"/>
                  </a:cubicBezTo>
                  <a:lnTo>
                    <a:pt x="24" y="231"/>
                  </a:lnTo>
                  <a:close/>
                  <a:moveTo>
                    <a:pt x="222" y="255"/>
                  </a:moveTo>
                  <a:cubicBezTo>
                    <a:pt x="204" y="273"/>
                    <a:pt x="204" y="273"/>
                    <a:pt x="204" y="273"/>
                  </a:cubicBezTo>
                  <a:cubicBezTo>
                    <a:pt x="186" y="255"/>
                    <a:pt x="186" y="255"/>
                    <a:pt x="186" y="255"/>
                  </a:cubicBezTo>
                  <a:lnTo>
                    <a:pt x="222" y="255"/>
                  </a:lnTo>
                  <a:close/>
                  <a:moveTo>
                    <a:pt x="195" y="282"/>
                  </a:moveTo>
                  <a:cubicBezTo>
                    <a:pt x="174" y="303"/>
                    <a:pt x="174" y="303"/>
                    <a:pt x="174" y="303"/>
                  </a:cubicBezTo>
                  <a:cubicBezTo>
                    <a:pt x="153" y="282"/>
                    <a:pt x="153" y="282"/>
                    <a:pt x="153" y="282"/>
                  </a:cubicBezTo>
                  <a:cubicBezTo>
                    <a:pt x="174" y="264"/>
                    <a:pt x="174" y="264"/>
                    <a:pt x="174" y="264"/>
                  </a:cubicBezTo>
                  <a:lnTo>
                    <a:pt x="195" y="282"/>
                  </a:lnTo>
                  <a:close/>
                  <a:moveTo>
                    <a:pt x="123" y="315"/>
                  </a:moveTo>
                  <a:cubicBezTo>
                    <a:pt x="144" y="294"/>
                    <a:pt x="144" y="294"/>
                    <a:pt x="144" y="294"/>
                  </a:cubicBezTo>
                  <a:cubicBezTo>
                    <a:pt x="165" y="315"/>
                    <a:pt x="165" y="315"/>
                    <a:pt x="165" y="315"/>
                  </a:cubicBezTo>
                  <a:cubicBezTo>
                    <a:pt x="144" y="336"/>
                    <a:pt x="144" y="336"/>
                    <a:pt x="144" y="336"/>
                  </a:cubicBezTo>
                  <a:lnTo>
                    <a:pt x="123" y="315"/>
                  </a:lnTo>
                  <a:close/>
                  <a:moveTo>
                    <a:pt x="165" y="375"/>
                  </a:moveTo>
                  <a:cubicBezTo>
                    <a:pt x="144" y="396"/>
                    <a:pt x="144" y="396"/>
                    <a:pt x="144" y="396"/>
                  </a:cubicBezTo>
                  <a:cubicBezTo>
                    <a:pt x="123" y="375"/>
                    <a:pt x="123" y="375"/>
                    <a:pt x="123" y="375"/>
                  </a:cubicBezTo>
                  <a:cubicBezTo>
                    <a:pt x="144" y="354"/>
                    <a:pt x="144" y="354"/>
                    <a:pt x="144" y="354"/>
                  </a:cubicBezTo>
                  <a:lnTo>
                    <a:pt x="165" y="375"/>
                  </a:lnTo>
                  <a:close/>
                  <a:moveTo>
                    <a:pt x="162" y="255"/>
                  </a:moveTo>
                  <a:cubicBezTo>
                    <a:pt x="144" y="273"/>
                    <a:pt x="144" y="273"/>
                    <a:pt x="144" y="273"/>
                  </a:cubicBezTo>
                  <a:cubicBezTo>
                    <a:pt x="126" y="255"/>
                    <a:pt x="126" y="255"/>
                    <a:pt x="126" y="255"/>
                  </a:cubicBezTo>
                  <a:lnTo>
                    <a:pt x="162" y="255"/>
                  </a:lnTo>
                  <a:close/>
                  <a:moveTo>
                    <a:pt x="132" y="282"/>
                  </a:moveTo>
                  <a:cubicBezTo>
                    <a:pt x="114" y="303"/>
                    <a:pt x="114" y="303"/>
                    <a:pt x="114" y="303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114" y="264"/>
                    <a:pt x="114" y="264"/>
                    <a:pt x="114" y="264"/>
                  </a:cubicBezTo>
                  <a:lnTo>
                    <a:pt x="132" y="282"/>
                  </a:lnTo>
                  <a:close/>
                  <a:moveTo>
                    <a:pt x="102" y="255"/>
                  </a:moveTo>
                  <a:cubicBezTo>
                    <a:pt x="81" y="273"/>
                    <a:pt x="81" y="273"/>
                    <a:pt x="81" y="273"/>
                  </a:cubicBezTo>
                  <a:cubicBezTo>
                    <a:pt x="63" y="255"/>
                    <a:pt x="63" y="255"/>
                    <a:pt x="63" y="255"/>
                  </a:cubicBezTo>
                  <a:lnTo>
                    <a:pt x="102" y="255"/>
                  </a:lnTo>
                  <a:close/>
                  <a:moveTo>
                    <a:pt x="72" y="285"/>
                  </a:moveTo>
                  <a:cubicBezTo>
                    <a:pt x="69" y="279"/>
                    <a:pt x="69" y="279"/>
                    <a:pt x="69" y="279"/>
                  </a:cubicBezTo>
                  <a:cubicBezTo>
                    <a:pt x="72" y="282"/>
                    <a:pt x="72" y="282"/>
                    <a:pt x="72" y="282"/>
                  </a:cubicBezTo>
                  <a:lnTo>
                    <a:pt x="72" y="285"/>
                  </a:lnTo>
                  <a:close/>
                  <a:moveTo>
                    <a:pt x="75" y="300"/>
                  </a:moveTo>
                  <a:cubicBezTo>
                    <a:pt x="81" y="294"/>
                    <a:pt x="81" y="294"/>
                    <a:pt x="81" y="294"/>
                  </a:cubicBezTo>
                  <a:cubicBezTo>
                    <a:pt x="102" y="315"/>
                    <a:pt x="102" y="315"/>
                    <a:pt x="102" y="315"/>
                  </a:cubicBezTo>
                  <a:cubicBezTo>
                    <a:pt x="87" y="330"/>
                    <a:pt x="87" y="330"/>
                    <a:pt x="87" y="330"/>
                  </a:cubicBezTo>
                  <a:lnTo>
                    <a:pt x="75" y="300"/>
                  </a:lnTo>
                  <a:close/>
                  <a:moveTo>
                    <a:pt x="96" y="348"/>
                  </a:moveTo>
                  <a:cubicBezTo>
                    <a:pt x="93" y="342"/>
                    <a:pt x="93" y="342"/>
                    <a:pt x="93" y="342"/>
                  </a:cubicBezTo>
                  <a:cubicBezTo>
                    <a:pt x="114" y="324"/>
                    <a:pt x="114" y="324"/>
                    <a:pt x="114" y="324"/>
                  </a:cubicBezTo>
                  <a:cubicBezTo>
                    <a:pt x="132" y="345"/>
                    <a:pt x="132" y="345"/>
                    <a:pt x="132" y="345"/>
                  </a:cubicBezTo>
                  <a:cubicBezTo>
                    <a:pt x="114" y="366"/>
                    <a:pt x="114" y="366"/>
                    <a:pt x="114" y="366"/>
                  </a:cubicBezTo>
                  <a:lnTo>
                    <a:pt x="96" y="348"/>
                  </a:lnTo>
                  <a:close/>
                  <a:moveTo>
                    <a:pt x="111" y="387"/>
                  </a:moveTo>
                  <a:cubicBezTo>
                    <a:pt x="114" y="384"/>
                    <a:pt x="114" y="384"/>
                    <a:pt x="114" y="384"/>
                  </a:cubicBezTo>
                  <a:cubicBezTo>
                    <a:pt x="132" y="405"/>
                    <a:pt x="132" y="405"/>
                    <a:pt x="132" y="405"/>
                  </a:cubicBezTo>
                  <a:cubicBezTo>
                    <a:pt x="123" y="417"/>
                    <a:pt x="123" y="417"/>
                    <a:pt x="123" y="417"/>
                  </a:cubicBezTo>
                  <a:lnTo>
                    <a:pt x="111" y="387"/>
                  </a:lnTo>
                  <a:close/>
                  <a:moveTo>
                    <a:pt x="159" y="441"/>
                  </a:moveTo>
                  <a:cubicBezTo>
                    <a:pt x="159" y="441"/>
                    <a:pt x="159" y="441"/>
                    <a:pt x="159" y="441"/>
                  </a:cubicBezTo>
                  <a:cubicBezTo>
                    <a:pt x="150" y="450"/>
                    <a:pt x="150" y="450"/>
                    <a:pt x="150" y="450"/>
                  </a:cubicBezTo>
                  <a:cubicBezTo>
                    <a:pt x="147" y="450"/>
                    <a:pt x="147" y="450"/>
                    <a:pt x="144" y="450"/>
                  </a:cubicBezTo>
                  <a:cubicBezTo>
                    <a:pt x="141" y="450"/>
                    <a:pt x="135" y="450"/>
                    <a:pt x="132" y="441"/>
                  </a:cubicBezTo>
                  <a:cubicBezTo>
                    <a:pt x="129" y="429"/>
                    <a:pt x="129" y="429"/>
                    <a:pt x="129" y="429"/>
                  </a:cubicBezTo>
                  <a:cubicBezTo>
                    <a:pt x="144" y="414"/>
                    <a:pt x="144" y="414"/>
                    <a:pt x="144" y="414"/>
                  </a:cubicBezTo>
                  <a:cubicBezTo>
                    <a:pt x="162" y="432"/>
                    <a:pt x="162" y="432"/>
                    <a:pt x="162" y="432"/>
                  </a:cubicBezTo>
                  <a:lnTo>
                    <a:pt x="159" y="441"/>
                  </a:lnTo>
                  <a:close/>
                  <a:moveTo>
                    <a:pt x="168" y="420"/>
                  </a:moveTo>
                  <a:cubicBezTo>
                    <a:pt x="153" y="405"/>
                    <a:pt x="153" y="405"/>
                    <a:pt x="153" y="405"/>
                  </a:cubicBezTo>
                  <a:cubicBezTo>
                    <a:pt x="174" y="384"/>
                    <a:pt x="174" y="384"/>
                    <a:pt x="174" y="384"/>
                  </a:cubicBezTo>
                  <a:cubicBezTo>
                    <a:pt x="177" y="390"/>
                    <a:pt x="177" y="390"/>
                    <a:pt x="177" y="390"/>
                  </a:cubicBezTo>
                  <a:lnTo>
                    <a:pt x="168" y="420"/>
                  </a:lnTo>
                  <a:close/>
                  <a:moveTo>
                    <a:pt x="183" y="375"/>
                  </a:moveTo>
                  <a:cubicBezTo>
                    <a:pt x="183" y="375"/>
                    <a:pt x="183" y="375"/>
                    <a:pt x="183" y="375"/>
                  </a:cubicBezTo>
                  <a:cubicBezTo>
                    <a:pt x="183" y="375"/>
                    <a:pt x="183" y="375"/>
                    <a:pt x="183" y="375"/>
                  </a:cubicBezTo>
                  <a:close/>
                  <a:moveTo>
                    <a:pt x="174" y="366"/>
                  </a:moveTo>
                  <a:cubicBezTo>
                    <a:pt x="153" y="345"/>
                    <a:pt x="153" y="345"/>
                    <a:pt x="153" y="345"/>
                  </a:cubicBezTo>
                  <a:cubicBezTo>
                    <a:pt x="174" y="324"/>
                    <a:pt x="174" y="324"/>
                    <a:pt x="174" y="324"/>
                  </a:cubicBezTo>
                  <a:cubicBezTo>
                    <a:pt x="195" y="345"/>
                    <a:pt x="195" y="345"/>
                    <a:pt x="195" y="345"/>
                  </a:cubicBezTo>
                  <a:lnTo>
                    <a:pt x="174" y="366"/>
                  </a:lnTo>
                  <a:close/>
                  <a:moveTo>
                    <a:pt x="201" y="330"/>
                  </a:moveTo>
                  <a:cubicBezTo>
                    <a:pt x="183" y="315"/>
                    <a:pt x="183" y="315"/>
                    <a:pt x="183" y="315"/>
                  </a:cubicBezTo>
                  <a:cubicBezTo>
                    <a:pt x="204" y="294"/>
                    <a:pt x="204" y="294"/>
                    <a:pt x="204" y="294"/>
                  </a:cubicBezTo>
                  <a:cubicBezTo>
                    <a:pt x="213" y="300"/>
                    <a:pt x="213" y="300"/>
                    <a:pt x="213" y="300"/>
                  </a:cubicBezTo>
                  <a:lnTo>
                    <a:pt x="201" y="330"/>
                  </a:lnTo>
                  <a:close/>
                  <a:moveTo>
                    <a:pt x="216" y="288"/>
                  </a:moveTo>
                  <a:cubicBezTo>
                    <a:pt x="213" y="282"/>
                    <a:pt x="213" y="282"/>
                    <a:pt x="213" y="282"/>
                  </a:cubicBezTo>
                  <a:cubicBezTo>
                    <a:pt x="222" y="276"/>
                    <a:pt x="222" y="276"/>
                    <a:pt x="222" y="276"/>
                  </a:cubicBezTo>
                  <a:lnTo>
                    <a:pt x="216" y="288"/>
                  </a:lnTo>
                  <a:close/>
                  <a:moveTo>
                    <a:pt x="15" y="213"/>
                  </a:moveTo>
                  <a:cubicBezTo>
                    <a:pt x="6" y="198"/>
                    <a:pt x="0" y="183"/>
                    <a:pt x="0" y="162"/>
                  </a:cubicBezTo>
                  <a:cubicBezTo>
                    <a:pt x="0" y="123"/>
                    <a:pt x="27" y="90"/>
                    <a:pt x="63" y="84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3" y="36"/>
                    <a:pt x="99" y="0"/>
                    <a:pt x="144" y="0"/>
                  </a:cubicBezTo>
                  <a:cubicBezTo>
                    <a:pt x="186" y="0"/>
                    <a:pt x="219" y="33"/>
                    <a:pt x="222" y="72"/>
                  </a:cubicBezTo>
                  <a:cubicBezTo>
                    <a:pt x="219" y="72"/>
                    <a:pt x="216" y="72"/>
                    <a:pt x="213" y="72"/>
                  </a:cubicBezTo>
                  <a:cubicBezTo>
                    <a:pt x="162" y="72"/>
                    <a:pt x="120" y="114"/>
                    <a:pt x="120" y="165"/>
                  </a:cubicBezTo>
                  <a:cubicBezTo>
                    <a:pt x="120" y="171"/>
                    <a:pt x="126" y="174"/>
                    <a:pt x="132" y="174"/>
                  </a:cubicBezTo>
                  <a:cubicBezTo>
                    <a:pt x="138" y="174"/>
                    <a:pt x="141" y="171"/>
                    <a:pt x="141" y="165"/>
                  </a:cubicBezTo>
                  <a:cubicBezTo>
                    <a:pt x="141" y="123"/>
                    <a:pt x="174" y="90"/>
                    <a:pt x="213" y="90"/>
                  </a:cubicBezTo>
                  <a:cubicBezTo>
                    <a:pt x="255" y="90"/>
                    <a:pt x="288" y="123"/>
                    <a:pt x="288" y="165"/>
                  </a:cubicBezTo>
                  <a:cubicBezTo>
                    <a:pt x="288" y="183"/>
                    <a:pt x="282" y="198"/>
                    <a:pt x="270" y="213"/>
                  </a:cubicBezTo>
                  <a:lnTo>
                    <a:pt x="15" y="213"/>
                  </a:ln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1267584" y="1242329"/>
              <a:ext cx="755540" cy="1061720"/>
            </a:xfrm>
            <a:custGeom>
              <a:avLst/>
              <a:gdLst>
                <a:gd name="T0" fmla="*/ 348 w 348"/>
                <a:gd name="T1" fmla="*/ 135 h 489"/>
                <a:gd name="T2" fmla="*/ 267 w 348"/>
                <a:gd name="T3" fmla="*/ 45 h 489"/>
                <a:gd name="T4" fmla="*/ 234 w 348"/>
                <a:gd name="T5" fmla="*/ 12 h 489"/>
                <a:gd name="T6" fmla="*/ 177 w 348"/>
                <a:gd name="T7" fmla="*/ 45 h 489"/>
                <a:gd name="T8" fmla="*/ 150 w 348"/>
                <a:gd name="T9" fmla="*/ 57 h 489"/>
                <a:gd name="T10" fmla="*/ 129 w 348"/>
                <a:gd name="T11" fmla="*/ 78 h 489"/>
                <a:gd name="T12" fmla="*/ 120 w 348"/>
                <a:gd name="T13" fmla="*/ 150 h 489"/>
                <a:gd name="T14" fmla="*/ 36 w 348"/>
                <a:gd name="T15" fmla="*/ 159 h 489"/>
                <a:gd name="T16" fmla="*/ 42 w 348"/>
                <a:gd name="T17" fmla="*/ 237 h 489"/>
                <a:gd name="T18" fmla="*/ 39 w 348"/>
                <a:gd name="T19" fmla="*/ 306 h 489"/>
                <a:gd name="T20" fmla="*/ 93 w 348"/>
                <a:gd name="T21" fmla="*/ 354 h 489"/>
                <a:gd name="T22" fmla="*/ 135 w 348"/>
                <a:gd name="T23" fmla="*/ 384 h 489"/>
                <a:gd name="T24" fmla="*/ 198 w 348"/>
                <a:gd name="T25" fmla="*/ 441 h 489"/>
                <a:gd name="T26" fmla="*/ 219 w 348"/>
                <a:gd name="T27" fmla="*/ 468 h 489"/>
                <a:gd name="T28" fmla="*/ 261 w 348"/>
                <a:gd name="T29" fmla="*/ 453 h 489"/>
                <a:gd name="T30" fmla="*/ 252 w 348"/>
                <a:gd name="T31" fmla="*/ 396 h 489"/>
                <a:gd name="T32" fmla="*/ 258 w 348"/>
                <a:gd name="T33" fmla="*/ 336 h 489"/>
                <a:gd name="T34" fmla="*/ 216 w 348"/>
                <a:gd name="T35" fmla="*/ 252 h 489"/>
                <a:gd name="T36" fmla="*/ 255 w 348"/>
                <a:gd name="T37" fmla="*/ 201 h 489"/>
                <a:gd name="T38" fmla="*/ 207 w 348"/>
                <a:gd name="T39" fmla="*/ 180 h 489"/>
                <a:gd name="T40" fmla="*/ 144 w 348"/>
                <a:gd name="T41" fmla="*/ 153 h 489"/>
                <a:gd name="T42" fmla="*/ 168 w 348"/>
                <a:gd name="T43" fmla="*/ 111 h 489"/>
                <a:gd name="T44" fmla="*/ 213 w 348"/>
                <a:gd name="T45" fmla="*/ 171 h 489"/>
                <a:gd name="T46" fmla="*/ 288 w 348"/>
                <a:gd name="T47" fmla="*/ 165 h 489"/>
                <a:gd name="T48" fmla="*/ 330 w 348"/>
                <a:gd name="T49" fmla="*/ 144 h 489"/>
                <a:gd name="T50" fmla="*/ 222 w 348"/>
                <a:gd name="T51" fmla="*/ 456 h 489"/>
                <a:gd name="T52" fmla="*/ 258 w 348"/>
                <a:gd name="T53" fmla="*/ 447 h 489"/>
                <a:gd name="T54" fmla="*/ 243 w 348"/>
                <a:gd name="T55" fmla="*/ 480 h 489"/>
                <a:gd name="T56" fmla="*/ 243 w 348"/>
                <a:gd name="T57" fmla="*/ 480 h 489"/>
                <a:gd name="T58" fmla="*/ 201 w 348"/>
                <a:gd name="T59" fmla="*/ 384 h 489"/>
                <a:gd name="T60" fmla="*/ 108 w 348"/>
                <a:gd name="T61" fmla="*/ 210 h 489"/>
                <a:gd name="T62" fmla="*/ 15 w 348"/>
                <a:gd name="T63" fmla="*/ 186 h 489"/>
                <a:gd name="T64" fmla="*/ 48 w 348"/>
                <a:gd name="T65" fmla="*/ 222 h 489"/>
                <a:gd name="T66" fmla="*/ 48 w 348"/>
                <a:gd name="T67" fmla="*/ 222 h 489"/>
                <a:gd name="T68" fmla="*/ 15 w 348"/>
                <a:gd name="T69" fmla="*/ 264 h 489"/>
                <a:gd name="T70" fmla="*/ 39 w 348"/>
                <a:gd name="T71" fmla="*/ 321 h 489"/>
                <a:gd name="T72" fmla="*/ 39 w 348"/>
                <a:gd name="T73" fmla="*/ 321 h 489"/>
                <a:gd name="T74" fmla="*/ 105 w 348"/>
                <a:gd name="T75" fmla="*/ 312 h 489"/>
                <a:gd name="T76" fmla="*/ 99 w 348"/>
                <a:gd name="T77" fmla="*/ 333 h 489"/>
                <a:gd name="T78" fmla="*/ 141 w 348"/>
                <a:gd name="T79" fmla="*/ 366 h 489"/>
                <a:gd name="T80" fmla="*/ 141 w 348"/>
                <a:gd name="T81" fmla="*/ 366 h 489"/>
                <a:gd name="T82" fmla="*/ 171 w 348"/>
                <a:gd name="T83" fmla="*/ 408 h 489"/>
                <a:gd name="T84" fmla="*/ 147 w 348"/>
                <a:gd name="T85" fmla="*/ 315 h 489"/>
                <a:gd name="T86" fmla="*/ 153 w 348"/>
                <a:gd name="T87" fmla="*/ 306 h 489"/>
                <a:gd name="T88" fmla="*/ 153 w 348"/>
                <a:gd name="T89" fmla="*/ 306 h 489"/>
                <a:gd name="T90" fmla="*/ 108 w 348"/>
                <a:gd name="T91" fmla="*/ 225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489">
                  <a:moveTo>
                    <a:pt x="330" y="144"/>
                  </a:moveTo>
                  <a:cubicBezTo>
                    <a:pt x="318" y="138"/>
                    <a:pt x="318" y="138"/>
                    <a:pt x="318" y="138"/>
                  </a:cubicBezTo>
                  <a:cubicBezTo>
                    <a:pt x="318" y="138"/>
                    <a:pt x="345" y="138"/>
                    <a:pt x="348" y="135"/>
                  </a:cubicBezTo>
                  <a:cubicBezTo>
                    <a:pt x="318" y="96"/>
                    <a:pt x="291" y="93"/>
                    <a:pt x="291" y="93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279" y="30"/>
                    <a:pt x="267" y="45"/>
                    <a:pt x="267" y="45"/>
                  </a:cubicBezTo>
                  <a:cubicBezTo>
                    <a:pt x="276" y="30"/>
                    <a:pt x="276" y="30"/>
                    <a:pt x="276" y="30"/>
                  </a:cubicBezTo>
                  <a:cubicBezTo>
                    <a:pt x="237" y="30"/>
                    <a:pt x="231" y="54"/>
                    <a:pt x="231" y="54"/>
                  </a:cubicBezTo>
                  <a:cubicBezTo>
                    <a:pt x="234" y="12"/>
                    <a:pt x="234" y="12"/>
                    <a:pt x="234" y="12"/>
                  </a:cubicBezTo>
                  <a:cubicBezTo>
                    <a:pt x="222" y="18"/>
                    <a:pt x="222" y="18"/>
                    <a:pt x="222" y="18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189" y="6"/>
                    <a:pt x="177" y="45"/>
                    <a:pt x="177" y="4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2" y="36"/>
                    <a:pt x="168" y="69"/>
                    <a:pt x="168" y="72"/>
                  </a:cubicBezTo>
                  <a:cubicBezTo>
                    <a:pt x="150" y="57"/>
                    <a:pt x="150" y="57"/>
                    <a:pt x="150" y="57"/>
                  </a:cubicBezTo>
                  <a:cubicBezTo>
                    <a:pt x="150" y="66"/>
                    <a:pt x="171" y="93"/>
                    <a:pt x="174" y="96"/>
                  </a:cubicBezTo>
                  <a:cubicBezTo>
                    <a:pt x="174" y="96"/>
                    <a:pt x="174" y="96"/>
                    <a:pt x="174" y="99"/>
                  </a:cubicBezTo>
                  <a:cubicBezTo>
                    <a:pt x="129" y="78"/>
                    <a:pt x="129" y="78"/>
                    <a:pt x="129" y="78"/>
                  </a:cubicBezTo>
                  <a:cubicBezTo>
                    <a:pt x="123" y="57"/>
                    <a:pt x="120" y="42"/>
                    <a:pt x="120" y="42"/>
                  </a:cubicBezTo>
                  <a:cubicBezTo>
                    <a:pt x="96" y="36"/>
                    <a:pt x="84" y="60"/>
                    <a:pt x="84" y="60"/>
                  </a:cubicBezTo>
                  <a:cubicBezTo>
                    <a:pt x="111" y="78"/>
                    <a:pt x="117" y="123"/>
                    <a:pt x="120" y="150"/>
                  </a:cubicBezTo>
                  <a:cubicBezTo>
                    <a:pt x="114" y="147"/>
                    <a:pt x="105" y="147"/>
                    <a:pt x="96" y="147"/>
                  </a:cubicBezTo>
                  <a:cubicBezTo>
                    <a:pt x="84" y="150"/>
                    <a:pt x="75" y="162"/>
                    <a:pt x="72" y="171"/>
                  </a:cubicBezTo>
                  <a:cubicBezTo>
                    <a:pt x="63" y="162"/>
                    <a:pt x="51" y="156"/>
                    <a:pt x="36" y="159"/>
                  </a:cubicBezTo>
                  <a:cubicBezTo>
                    <a:pt x="18" y="165"/>
                    <a:pt x="6" y="183"/>
                    <a:pt x="9" y="204"/>
                  </a:cubicBezTo>
                  <a:cubicBezTo>
                    <a:pt x="15" y="219"/>
                    <a:pt x="27" y="228"/>
                    <a:pt x="42" y="231"/>
                  </a:cubicBezTo>
                  <a:cubicBezTo>
                    <a:pt x="42" y="231"/>
                    <a:pt x="42" y="234"/>
                    <a:pt x="42" y="237"/>
                  </a:cubicBezTo>
                  <a:cubicBezTo>
                    <a:pt x="39" y="237"/>
                    <a:pt x="36" y="237"/>
                    <a:pt x="30" y="237"/>
                  </a:cubicBezTo>
                  <a:cubicBezTo>
                    <a:pt x="12" y="243"/>
                    <a:pt x="0" y="261"/>
                    <a:pt x="6" y="282"/>
                  </a:cubicBezTo>
                  <a:cubicBezTo>
                    <a:pt x="9" y="297"/>
                    <a:pt x="24" y="306"/>
                    <a:pt x="39" y="306"/>
                  </a:cubicBezTo>
                  <a:cubicBezTo>
                    <a:pt x="33" y="315"/>
                    <a:pt x="30" y="327"/>
                    <a:pt x="33" y="336"/>
                  </a:cubicBezTo>
                  <a:cubicBezTo>
                    <a:pt x="39" y="357"/>
                    <a:pt x="57" y="366"/>
                    <a:pt x="78" y="363"/>
                  </a:cubicBezTo>
                  <a:cubicBezTo>
                    <a:pt x="81" y="360"/>
                    <a:pt x="87" y="357"/>
                    <a:pt x="93" y="354"/>
                  </a:cubicBezTo>
                  <a:cubicBezTo>
                    <a:pt x="99" y="369"/>
                    <a:pt x="117" y="378"/>
                    <a:pt x="132" y="375"/>
                  </a:cubicBezTo>
                  <a:cubicBezTo>
                    <a:pt x="132" y="375"/>
                    <a:pt x="135" y="375"/>
                    <a:pt x="135" y="372"/>
                  </a:cubicBezTo>
                  <a:cubicBezTo>
                    <a:pt x="135" y="375"/>
                    <a:pt x="135" y="378"/>
                    <a:pt x="135" y="384"/>
                  </a:cubicBezTo>
                  <a:cubicBezTo>
                    <a:pt x="141" y="396"/>
                    <a:pt x="150" y="405"/>
                    <a:pt x="165" y="408"/>
                  </a:cubicBezTo>
                  <a:cubicBezTo>
                    <a:pt x="162" y="414"/>
                    <a:pt x="162" y="417"/>
                    <a:pt x="165" y="420"/>
                  </a:cubicBezTo>
                  <a:cubicBezTo>
                    <a:pt x="168" y="435"/>
                    <a:pt x="183" y="444"/>
                    <a:pt x="198" y="441"/>
                  </a:cubicBezTo>
                  <a:cubicBezTo>
                    <a:pt x="198" y="444"/>
                    <a:pt x="198" y="444"/>
                    <a:pt x="198" y="444"/>
                  </a:cubicBezTo>
                  <a:cubicBezTo>
                    <a:pt x="201" y="456"/>
                    <a:pt x="210" y="462"/>
                    <a:pt x="219" y="462"/>
                  </a:cubicBezTo>
                  <a:cubicBezTo>
                    <a:pt x="219" y="465"/>
                    <a:pt x="219" y="468"/>
                    <a:pt x="219" y="468"/>
                  </a:cubicBezTo>
                  <a:cubicBezTo>
                    <a:pt x="222" y="480"/>
                    <a:pt x="234" y="489"/>
                    <a:pt x="246" y="486"/>
                  </a:cubicBezTo>
                  <a:cubicBezTo>
                    <a:pt x="258" y="483"/>
                    <a:pt x="264" y="471"/>
                    <a:pt x="261" y="459"/>
                  </a:cubicBezTo>
                  <a:cubicBezTo>
                    <a:pt x="261" y="456"/>
                    <a:pt x="261" y="456"/>
                    <a:pt x="261" y="453"/>
                  </a:cubicBezTo>
                  <a:cubicBezTo>
                    <a:pt x="261" y="453"/>
                    <a:pt x="261" y="453"/>
                    <a:pt x="264" y="453"/>
                  </a:cubicBezTo>
                  <a:cubicBezTo>
                    <a:pt x="279" y="450"/>
                    <a:pt x="288" y="435"/>
                    <a:pt x="285" y="417"/>
                  </a:cubicBezTo>
                  <a:cubicBezTo>
                    <a:pt x="279" y="405"/>
                    <a:pt x="267" y="393"/>
                    <a:pt x="252" y="396"/>
                  </a:cubicBezTo>
                  <a:cubicBezTo>
                    <a:pt x="252" y="393"/>
                    <a:pt x="252" y="387"/>
                    <a:pt x="252" y="381"/>
                  </a:cubicBezTo>
                  <a:cubicBezTo>
                    <a:pt x="249" y="378"/>
                    <a:pt x="249" y="375"/>
                    <a:pt x="246" y="372"/>
                  </a:cubicBezTo>
                  <a:cubicBezTo>
                    <a:pt x="255" y="363"/>
                    <a:pt x="261" y="348"/>
                    <a:pt x="258" y="336"/>
                  </a:cubicBezTo>
                  <a:cubicBezTo>
                    <a:pt x="252" y="318"/>
                    <a:pt x="240" y="309"/>
                    <a:pt x="225" y="309"/>
                  </a:cubicBezTo>
                  <a:cubicBezTo>
                    <a:pt x="234" y="300"/>
                    <a:pt x="240" y="288"/>
                    <a:pt x="237" y="276"/>
                  </a:cubicBezTo>
                  <a:cubicBezTo>
                    <a:pt x="234" y="264"/>
                    <a:pt x="225" y="258"/>
                    <a:pt x="216" y="252"/>
                  </a:cubicBezTo>
                  <a:cubicBezTo>
                    <a:pt x="219" y="249"/>
                    <a:pt x="222" y="243"/>
                    <a:pt x="222" y="240"/>
                  </a:cubicBezTo>
                  <a:cubicBezTo>
                    <a:pt x="225" y="240"/>
                    <a:pt x="228" y="240"/>
                    <a:pt x="234" y="237"/>
                  </a:cubicBezTo>
                  <a:cubicBezTo>
                    <a:pt x="249" y="234"/>
                    <a:pt x="261" y="216"/>
                    <a:pt x="255" y="201"/>
                  </a:cubicBezTo>
                  <a:cubicBezTo>
                    <a:pt x="252" y="183"/>
                    <a:pt x="234" y="171"/>
                    <a:pt x="216" y="177"/>
                  </a:cubicBezTo>
                  <a:cubicBezTo>
                    <a:pt x="213" y="177"/>
                    <a:pt x="213" y="177"/>
                    <a:pt x="210" y="180"/>
                  </a:cubicBezTo>
                  <a:cubicBezTo>
                    <a:pt x="207" y="180"/>
                    <a:pt x="207" y="180"/>
                    <a:pt x="207" y="180"/>
                  </a:cubicBezTo>
                  <a:cubicBezTo>
                    <a:pt x="207" y="177"/>
                    <a:pt x="207" y="174"/>
                    <a:pt x="207" y="174"/>
                  </a:cubicBezTo>
                  <a:cubicBezTo>
                    <a:pt x="201" y="153"/>
                    <a:pt x="180" y="141"/>
                    <a:pt x="159" y="144"/>
                  </a:cubicBezTo>
                  <a:cubicBezTo>
                    <a:pt x="153" y="147"/>
                    <a:pt x="150" y="150"/>
                    <a:pt x="144" y="153"/>
                  </a:cubicBezTo>
                  <a:cubicBezTo>
                    <a:pt x="144" y="138"/>
                    <a:pt x="138" y="120"/>
                    <a:pt x="135" y="102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5" y="117"/>
                    <a:pt x="162" y="129"/>
                    <a:pt x="159" y="138"/>
                  </a:cubicBezTo>
                  <a:cubicBezTo>
                    <a:pt x="168" y="135"/>
                    <a:pt x="180" y="135"/>
                    <a:pt x="192" y="141"/>
                  </a:cubicBezTo>
                  <a:cubicBezTo>
                    <a:pt x="213" y="153"/>
                    <a:pt x="213" y="171"/>
                    <a:pt x="213" y="171"/>
                  </a:cubicBezTo>
                  <a:cubicBezTo>
                    <a:pt x="213" y="171"/>
                    <a:pt x="261" y="159"/>
                    <a:pt x="264" y="213"/>
                  </a:cubicBezTo>
                  <a:cubicBezTo>
                    <a:pt x="288" y="216"/>
                    <a:pt x="315" y="192"/>
                    <a:pt x="315" y="192"/>
                  </a:cubicBezTo>
                  <a:cubicBezTo>
                    <a:pt x="288" y="180"/>
                    <a:pt x="288" y="165"/>
                    <a:pt x="288" y="165"/>
                  </a:cubicBezTo>
                  <a:cubicBezTo>
                    <a:pt x="297" y="171"/>
                    <a:pt x="303" y="162"/>
                    <a:pt x="303" y="162"/>
                  </a:cubicBezTo>
                  <a:cubicBezTo>
                    <a:pt x="288" y="156"/>
                    <a:pt x="276" y="141"/>
                    <a:pt x="276" y="141"/>
                  </a:cubicBezTo>
                  <a:cubicBezTo>
                    <a:pt x="294" y="159"/>
                    <a:pt x="330" y="144"/>
                    <a:pt x="330" y="144"/>
                  </a:cubicBezTo>
                  <a:close/>
                  <a:moveTo>
                    <a:pt x="201" y="432"/>
                  </a:moveTo>
                  <a:cubicBezTo>
                    <a:pt x="204" y="435"/>
                    <a:pt x="204" y="435"/>
                    <a:pt x="204" y="435"/>
                  </a:cubicBezTo>
                  <a:cubicBezTo>
                    <a:pt x="204" y="435"/>
                    <a:pt x="210" y="456"/>
                    <a:pt x="222" y="456"/>
                  </a:cubicBezTo>
                  <a:cubicBezTo>
                    <a:pt x="222" y="456"/>
                    <a:pt x="207" y="459"/>
                    <a:pt x="201" y="432"/>
                  </a:cubicBezTo>
                  <a:close/>
                  <a:moveTo>
                    <a:pt x="237" y="420"/>
                  </a:moveTo>
                  <a:cubicBezTo>
                    <a:pt x="237" y="420"/>
                    <a:pt x="243" y="447"/>
                    <a:pt x="258" y="447"/>
                  </a:cubicBezTo>
                  <a:cubicBezTo>
                    <a:pt x="258" y="447"/>
                    <a:pt x="240" y="450"/>
                    <a:pt x="234" y="417"/>
                  </a:cubicBezTo>
                  <a:lnTo>
                    <a:pt x="237" y="420"/>
                  </a:lnTo>
                  <a:close/>
                  <a:moveTo>
                    <a:pt x="243" y="480"/>
                  </a:moveTo>
                  <a:cubicBezTo>
                    <a:pt x="243" y="480"/>
                    <a:pt x="228" y="483"/>
                    <a:pt x="225" y="459"/>
                  </a:cubicBezTo>
                  <a:cubicBezTo>
                    <a:pt x="225" y="459"/>
                    <a:pt x="225" y="459"/>
                    <a:pt x="225" y="459"/>
                  </a:cubicBezTo>
                  <a:cubicBezTo>
                    <a:pt x="225" y="459"/>
                    <a:pt x="231" y="480"/>
                    <a:pt x="243" y="480"/>
                  </a:cubicBezTo>
                  <a:close/>
                  <a:moveTo>
                    <a:pt x="204" y="384"/>
                  </a:moveTo>
                  <a:cubicBezTo>
                    <a:pt x="204" y="384"/>
                    <a:pt x="210" y="411"/>
                    <a:pt x="225" y="411"/>
                  </a:cubicBezTo>
                  <a:cubicBezTo>
                    <a:pt x="225" y="411"/>
                    <a:pt x="207" y="414"/>
                    <a:pt x="201" y="384"/>
                  </a:cubicBezTo>
                  <a:lnTo>
                    <a:pt x="204" y="384"/>
                  </a:lnTo>
                  <a:close/>
                  <a:moveTo>
                    <a:pt x="81" y="177"/>
                  </a:moveTo>
                  <a:cubicBezTo>
                    <a:pt x="81" y="177"/>
                    <a:pt x="90" y="210"/>
                    <a:pt x="108" y="210"/>
                  </a:cubicBezTo>
                  <a:cubicBezTo>
                    <a:pt x="108" y="210"/>
                    <a:pt x="87" y="213"/>
                    <a:pt x="78" y="174"/>
                  </a:cubicBezTo>
                  <a:lnTo>
                    <a:pt x="81" y="177"/>
                  </a:lnTo>
                  <a:close/>
                  <a:moveTo>
                    <a:pt x="15" y="186"/>
                  </a:moveTo>
                  <a:cubicBezTo>
                    <a:pt x="21" y="189"/>
                    <a:pt x="21" y="189"/>
                    <a:pt x="21" y="189"/>
                  </a:cubicBezTo>
                  <a:cubicBezTo>
                    <a:pt x="21" y="189"/>
                    <a:pt x="30" y="219"/>
                    <a:pt x="48" y="222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51" y="225"/>
                    <a:pt x="51" y="225"/>
                    <a:pt x="51" y="225"/>
                  </a:cubicBezTo>
                  <a:cubicBezTo>
                    <a:pt x="51" y="225"/>
                    <a:pt x="60" y="255"/>
                    <a:pt x="81" y="258"/>
                  </a:cubicBezTo>
                  <a:cubicBezTo>
                    <a:pt x="81" y="258"/>
                    <a:pt x="57" y="261"/>
                    <a:pt x="48" y="222"/>
                  </a:cubicBezTo>
                  <a:cubicBezTo>
                    <a:pt x="45" y="222"/>
                    <a:pt x="24" y="222"/>
                    <a:pt x="15" y="186"/>
                  </a:cubicBezTo>
                  <a:close/>
                  <a:moveTo>
                    <a:pt x="12" y="264"/>
                  </a:moveTo>
                  <a:cubicBezTo>
                    <a:pt x="15" y="264"/>
                    <a:pt x="15" y="264"/>
                    <a:pt x="15" y="264"/>
                  </a:cubicBezTo>
                  <a:cubicBezTo>
                    <a:pt x="15" y="264"/>
                    <a:pt x="24" y="297"/>
                    <a:pt x="42" y="300"/>
                  </a:cubicBezTo>
                  <a:cubicBezTo>
                    <a:pt x="42" y="300"/>
                    <a:pt x="21" y="303"/>
                    <a:pt x="12" y="264"/>
                  </a:cubicBezTo>
                  <a:close/>
                  <a:moveTo>
                    <a:pt x="39" y="321"/>
                  </a:moveTo>
                  <a:cubicBezTo>
                    <a:pt x="45" y="321"/>
                    <a:pt x="45" y="321"/>
                    <a:pt x="45" y="321"/>
                  </a:cubicBezTo>
                  <a:cubicBezTo>
                    <a:pt x="45" y="321"/>
                    <a:pt x="51" y="354"/>
                    <a:pt x="72" y="357"/>
                  </a:cubicBezTo>
                  <a:cubicBezTo>
                    <a:pt x="72" y="357"/>
                    <a:pt x="48" y="357"/>
                    <a:pt x="39" y="321"/>
                  </a:cubicBezTo>
                  <a:close/>
                  <a:moveTo>
                    <a:pt x="72" y="276"/>
                  </a:moveTo>
                  <a:cubicBezTo>
                    <a:pt x="78" y="279"/>
                    <a:pt x="78" y="279"/>
                    <a:pt x="78" y="279"/>
                  </a:cubicBezTo>
                  <a:cubicBezTo>
                    <a:pt x="78" y="279"/>
                    <a:pt x="87" y="312"/>
                    <a:pt x="105" y="312"/>
                  </a:cubicBezTo>
                  <a:cubicBezTo>
                    <a:pt x="105" y="312"/>
                    <a:pt x="81" y="315"/>
                    <a:pt x="72" y="276"/>
                  </a:cubicBezTo>
                  <a:close/>
                  <a:moveTo>
                    <a:pt x="96" y="330"/>
                  </a:moveTo>
                  <a:cubicBezTo>
                    <a:pt x="99" y="333"/>
                    <a:pt x="99" y="333"/>
                    <a:pt x="99" y="333"/>
                  </a:cubicBezTo>
                  <a:cubicBezTo>
                    <a:pt x="99" y="333"/>
                    <a:pt x="108" y="366"/>
                    <a:pt x="126" y="366"/>
                  </a:cubicBezTo>
                  <a:cubicBezTo>
                    <a:pt x="126" y="366"/>
                    <a:pt x="105" y="369"/>
                    <a:pt x="96" y="330"/>
                  </a:cubicBezTo>
                  <a:close/>
                  <a:moveTo>
                    <a:pt x="141" y="366"/>
                  </a:moveTo>
                  <a:cubicBezTo>
                    <a:pt x="147" y="366"/>
                    <a:pt x="147" y="366"/>
                    <a:pt x="147" y="366"/>
                  </a:cubicBezTo>
                  <a:cubicBezTo>
                    <a:pt x="147" y="366"/>
                    <a:pt x="156" y="399"/>
                    <a:pt x="174" y="402"/>
                  </a:cubicBezTo>
                  <a:cubicBezTo>
                    <a:pt x="174" y="402"/>
                    <a:pt x="150" y="405"/>
                    <a:pt x="141" y="366"/>
                  </a:cubicBezTo>
                  <a:close/>
                  <a:moveTo>
                    <a:pt x="192" y="435"/>
                  </a:moveTo>
                  <a:cubicBezTo>
                    <a:pt x="192" y="435"/>
                    <a:pt x="177" y="438"/>
                    <a:pt x="168" y="408"/>
                  </a:cubicBezTo>
                  <a:cubicBezTo>
                    <a:pt x="171" y="408"/>
                    <a:pt x="171" y="408"/>
                    <a:pt x="171" y="408"/>
                  </a:cubicBezTo>
                  <a:cubicBezTo>
                    <a:pt x="171" y="408"/>
                    <a:pt x="177" y="435"/>
                    <a:pt x="192" y="435"/>
                  </a:cubicBezTo>
                  <a:close/>
                  <a:moveTo>
                    <a:pt x="177" y="345"/>
                  </a:moveTo>
                  <a:cubicBezTo>
                    <a:pt x="177" y="345"/>
                    <a:pt x="156" y="348"/>
                    <a:pt x="147" y="315"/>
                  </a:cubicBezTo>
                  <a:cubicBezTo>
                    <a:pt x="153" y="315"/>
                    <a:pt x="153" y="315"/>
                    <a:pt x="153" y="315"/>
                  </a:cubicBezTo>
                  <a:cubicBezTo>
                    <a:pt x="153" y="315"/>
                    <a:pt x="159" y="345"/>
                    <a:pt x="177" y="345"/>
                  </a:cubicBezTo>
                  <a:close/>
                  <a:moveTo>
                    <a:pt x="153" y="306"/>
                  </a:moveTo>
                  <a:cubicBezTo>
                    <a:pt x="153" y="306"/>
                    <a:pt x="129" y="306"/>
                    <a:pt x="120" y="270"/>
                  </a:cubicBezTo>
                  <a:cubicBezTo>
                    <a:pt x="126" y="270"/>
                    <a:pt x="126" y="270"/>
                    <a:pt x="126" y="270"/>
                  </a:cubicBezTo>
                  <a:cubicBezTo>
                    <a:pt x="126" y="270"/>
                    <a:pt x="132" y="303"/>
                    <a:pt x="153" y="306"/>
                  </a:cubicBezTo>
                  <a:close/>
                  <a:moveTo>
                    <a:pt x="135" y="261"/>
                  </a:moveTo>
                  <a:cubicBezTo>
                    <a:pt x="135" y="261"/>
                    <a:pt x="114" y="261"/>
                    <a:pt x="105" y="222"/>
                  </a:cubicBezTo>
                  <a:cubicBezTo>
                    <a:pt x="108" y="225"/>
                    <a:pt x="108" y="225"/>
                    <a:pt x="108" y="225"/>
                  </a:cubicBezTo>
                  <a:cubicBezTo>
                    <a:pt x="108" y="225"/>
                    <a:pt x="117" y="258"/>
                    <a:pt x="135" y="261"/>
                  </a:cubicBez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4284303" y="276445"/>
              <a:ext cx="398908" cy="657356"/>
            </a:xfrm>
            <a:custGeom>
              <a:avLst/>
              <a:gdLst>
                <a:gd name="T0" fmla="*/ 111 w 288"/>
                <a:gd name="T1" fmla="*/ 450 h 474"/>
                <a:gd name="T2" fmla="*/ 180 w 288"/>
                <a:gd name="T3" fmla="*/ 450 h 474"/>
                <a:gd name="T4" fmla="*/ 24 w 288"/>
                <a:gd name="T5" fmla="*/ 231 h 474"/>
                <a:gd name="T6" fmla="*/ 204 w 288"/>
                <a:gd name="T7" fmla="*/ 273 h 474"/>
                <a:gd name="T8" fmla="*/ 222 w 288"/>
                <a:gd name="T9" fmla="*/ 255 h 474"/>
                <a:gd name="T10" fmla="*/ 174 w 288"/>
                <a:gd name="T11" fmla="*/ 303 h 474"/>
                <a:gd name="T12" fmla="*/ 174 w 288"/>
                <a:gd name="T13" fmla="*/ 264 h 474"/>
                <a:gd name="T14" fmla="*/ 123 w 288"/>
                <a:gd name="T15" fmla="*/ 315 h 474"/>
                <a:gd name="T16" fmla="*/ 165 w 288"/>
                <a:gd name="T17" fmla="*/ 315 h 474"/>
                <a:gd name="T18" fmla="*/ 123 w 288"/>
                <a:gd name="T19" fmla="*/ 315 h 474"/>
                <a:gd name="T20" fmla="*/ 144 w 288"/>
                <a:gd name="T21" fmla="*/ 396 h 474"/>
                <a:gd name="T22" fmla="*/ 144 w 288"/>
                <a:gd name="T23" fmla="*/ 354 h 474"/>
                <a:gd name="T24" fmla="*/ 162 w 288"/>
                <a:gd name="T25" fmla="*/ 255 h 474"/>
                <a:gd name="T26" fmla="*/ 126 w 288"/>
                <a:gd name="T27" fmla="*/ 255 h 474"/>
                <a:gd name="T28" fmla="*/ 132 w 288"/>
                <a:gd name="T29" fmla="*/ 282 h 474"/>
                <a:gd name="T30" fmla="*/ 93 w 288"/>
                <a:gd name="T31" fmla="*/ 282 h 474"/>
                <a:gd name="T32" fmla="*/ 132 w 288"/>
                <a:gd name="T33" fmla="*/ 282 h 474"/>
                <a:gd name="T34" fmla="*/ 81 w 288"/>
                <a:gd name="T35" fmla="*/ 273 h 474"/>
                <a:gd name="T36" fmla="*/ 102 w 288"/>
                <a:gd name="T37" fmla="*/ 255 h 474"/>
                <a:gd name="T38" fmla="*/ 69 w 288"/>
                <a:gd name="T39" fmla="*/ 279 h 474"/>
                <a:gd name="T40" fmla="*/ 72 w 288"/>
                <a:gd name="T41" fmla="*/ 285 h 474"/>
                <a:gd name="T42" fmla="*/ 81 w 288"/>
                <a:gd name="T43" fmla="*/ 294 h 474"/>
                <a:gd name="T44" fmla="*/ 87 w 288"/>
                <a:gd name="T45" fmla="*/ 330 h 474"/>
                <a:gd name="T46" fmla="*/ 96 w 288"/>
                <a:gd name="T47" fmla="*/ 348 h 474"/>
                <a:gd name="T48" fmla="*/ 114 w 288"/>
                <a:gd name="T49" fmla="*/ 324 h 474"/>
                <a:gd name="T50" fmla="*/ 114 w 288"/>
                <a:gd name="T51" fmla="*/ 366 h 474"/>
                <a:gd name="T52" fmla="*/ 111 w 288"/>
                <a:gd name="T53" fmla="*/ 387 h 474"/>
                <a:gd name="T54" fmla="*/ 132 w 288"/>
                <a:gd name="T55" fmla="*/ 405 h 474"/>
                <a:gd name="T56" fmla="*/ 111 w 288"/>
                <a:gd name="T57" fmla="*/ 387 h 474"/>
                <a:gd name="T58" fmla="*/ 159 w 288"/>
                <a:gd name="T59" fmla="*/ 441 h 474"/>
                <a:gd name="T60" fmla="*/ 144 w 288"/>
                <a:gd name="T61" fmla="*/ 450 h 474"/>
                <a:gd name="T62" fmla="*/ 129 w 288"/>
                <a:gd name="T63" fmla="*/ 429 h 474"/>
                <a:gd name="T64" fmla="*/ 162 w 288"/>
                <a:gd name="T65" fmla="*/ 432 h 474"/>
                <a:gd name="T66" fmla="*/ 168 w 288"/>
                <a:gd name="T67" fmla="*/ 420 h 474"/>
                <a:gd name="T68" fmla="*/ 174 w 288"/>
                <a:gd name="T69" fmla="*/ 384 h 474"/>
                <a:gd name="T70" fmla="*/ 168 w 288"/>
                <a:gd name="T71" fmla="*/ 420 h 474"/>
                <a:gd name="T72" fmla="*/ 183 w 288"/>
                <a:gd name="T73" fmla="*/ 375 h 474"/>
                <a:gd name="T74" fmla="*/ 174 w 288"/>
                <a:gd name="T75" fmla="*/ 366 h 474"/>
                <a:gd name="T76" fmla="*/ 174 w 288"/>
                <a:gd name="T77" fmla="*/ 324 h 474"/>
                <a:gd name="T78" fmla="*/ 174 w 288"/>
                <a:gd name="T79" fmla="*/ 366 h 474"/>
                <a:gd name="T80" fmla="*/ 183 w 288"/>
                <a:gd name="T81" fmla="*/ 315 h 474"/>
                <a:gd name="T82" fmla="*/ 213 w 288"/>
                <a:gd name="T83" fmla="*/ 300 h 474"/>
                <a:gd name="T84" fmla="*/ 216 w 288"/>
                <a:gd name="T85" fmla="*/ 288 h 474"/>
                <a:gd name="T86" fmla="*/ 222 w 288"/>
                <a:gd name="T87" fmla="*/ 276 h 474"/>
                <a:gd name="T88" fmla="*/ 15 w 288"/>
                <a:gd name="T89" fmla="*/ 213 h 474"/>
                <a:gd name="T90" fmla="*/ 63 w 288"/>
                <a:gd name="T91" fmla="*/ 84 h 474"/>
                <a:gd name="T92" fmla="*/ 144 w 288"/>
                <a:gd name="T93" fmla="*/ 0 h 474"/>
                <a:gd name="T94" fmla="*/ 213 w 288"/>
                <a:gd name="T95" fmla="*/ 72 h 474"/>
                <a:gd name="T96" fmla="*/ 132 w 288"/>
                <a:gd name="T97" fmla="*/ 174 h 474"/>
                <a:gd name="T98" fmla="*/ 213 w 288"/>
                <a:gd name="T99" fmla="*/ 90 h 474"/>
                <a:gd name="T100" fmla="*/ 270 w 288"/>
                <a:gd name="T101" fmla="*/ 213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8" h="474">
                  <a:moveTo>
                    <a:pt x="24" y="231"/>
                  </a:moveTo>
                  <a:cubicBezTo>
                    <a:pt x="111" y="450"/>
                    <a:pt x="111" y="450"/>
                    <a:pt x="111" y="450"/>
                  </a:cubicBezTo>
                  <a:cubicBezTo>
                    <a:pt x="114" y="465"/>
                    <a:pt x="129" y="474"/>
                    <a:pt x="144" y="474"/>
                  </a:cubicBezTo>
                  <a:cubicBezTo>
                    <a:pt x="162" y="474"/>
                    <a:pt x="177" y="465"/>
                    <a:pt x="180" y="450"/>
                  </a:cubicBezTo>
                  <a:cubicBezTo>
                    <a:pt x="264" y="231"/>
                    <a:pt x="264" y="231"/>
                    <a:pt x="264" y="231"/>
                  </a:cubicBezTo>
                  <a:lnTo>
                    <a:pt x="24" y="231"/>
                  </a:lnTo>
                  <a:close/>
                  <a:moveTo>
                    <a:pt x="222" y="255"/>
                  </a:moveTo>
                  <a:cubicBezTo>
                    <a:pt x="204" y="273"/>
                    <a:pt x="204" y="273"/>
                    <a:pt x="204" y="273"/>
                  </a:cubicBezTo>
                  <a:cubicBezTo>
                    <a:pt x="186" y="255"/>
                    <a:pt x="186" y="255"/>
                    <a:pt x="186" y="255"/>
                  </a:cubicBezTo>
                  <a:lnTo>
                    <a:pt x="222" y="255"/>
                  </a:lnTo>
                  <a:close/>
                  <a:moveTo>
                    <a:pt x="195" y="282"/>
                  </a:moveTo>
                  <a:cubicBezTo>
                    <a:pt x="174" y="303"/>
                    <a:pt x="174" y="303"/>
                    <a:pt x="174" y="303"/>
                  </a:cubicBezTo>
                  <a:cubicBezTo>
                    <a:pt x="153" y="282"/>
                    <a:pt x="153" y="282"/>
                    <a:pt x="153" y="282"/>
                  </a:cubicBezTo>
                  <a:cubicBezTo>
                    <a:pt x="174" y="264"/>
                    <a:pt x="174" y="264"/>
                    <a:pt x="174" y="264"/>
                  </a:cubicBezTo>
                  <a:lnTo>
                    <a:pt x="195" y="282"/>
                  </a:lnTo>
                  <a:close/>
                  <a:moveTo>
                    <a:pt x="123" y="315"/>
                  </a:moveTo>
                  <a:cubicBezTo>
                    <a:pt x="144" y="294"/>
                    <a:pt x="144" y="294"/>
                    <a:pt x="144" y="294"/>
                  </a:cubicBezTo>
                  <a:cubicBezTo>
                    <a:pt x="165" y="315"/>
                    <a:pt x="165" y="315"/>
                    <a:pt x="165" y="315"/>
                  </a:cubicBezTo>
                  <a:cubicBezTo>
                    <a:pt x="144" y="336"/>
                    <a:pt x="144" y="336"/>
                    <a:pt x="144" y="336"/>
                  </a:cubicBezTo>
                  <a:lnTo>
                    <a:pt x="123" y="315"/>
                  </a:lnTo>
                  <a:close/>
                  <a:moveTo>
                    <a:pt x="165" y="375"/>
                  </a:moveTo>
                  <a:cubicBezTo>
                    <a:pt x="144" y="396"/>
                    <a:pt x="144" y="396"/>
                    <a:pt x="144" y="396"/>
                  </a:cubicBezTo>
                  <a:cubicBezTo>
                    <a:pt x="123" y="375"/>
                    <a:pt x="123" y="375"/>
                    <a:pt x="123" y="375"/>
                  </a:cubicBezTo>
                  <a:cubicBezTo>
                    <a:pt x="144" y="354"/>
                    <a:pt x="144" y="354"/>
                    <a:pt x="144" y="354"/>
                  </a:cubicBezTo>
                  <a:lnTo>
                    <a:pt x="165" y="375"/>
                  </a:lnTo>
                  <a:close/>
                  <a:moveTo>
                    <a:pt x="162" y="255"/>
                  </a:moveTo>
                  <a:cubicBezTo>
                    <a:pt x="144" y="273"/>
                    <a:pt x="144" y="273"/>
                    <a:pt x="144" y="273"/>
                  </a:cubicBezTo>
                  <a:cubicBezTo>
                    <a:pt x="126" y="255"/>
                    <a:pt x="126" y="255"/>
                    <a:pt x="126" y="255"/>
                  </a:cubicBezTo>
                  <a:lnTo>
                    <a:pt x="162" y="255"/>
                  </a:lnTo>
                  <a:close/>
                  <a:moveTo>
                    <a:pt x="132" y="282"/>
                  </a:moveTo>
                  <a:cubicBezTo>
                    <a:pt x="114" y="303"/>
                    <a:pt x="114" y="303"/>
                    <a:pt x="114" y="303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114" y="264"/>
                    <a:pt x="114" y="264"/>
                    <a:pt x="114" y="264"/>
                  </a:cubicBezTo>
                  <a:lnTo>
                    <a:pt x="132" y="282"/>
                  </a:lnTo>
                  <a:close/>
                  <a:moveTo>
                    <a:pt x="102" y="255"/>
                  </a:moveTo>
                  <a:cubicBezTo>
                    <a:pt x="81" y="273"/>
                    <a:pt x="81" y="273"/>
                    <a:pt x="81" y="273"/>
                  </a:cubicBezTo>
                  <a:cubicBezTo>
                    <a:pt x="63" y="255"/>
                    <a:pt x="63" y="255"/>
                    <a:pt x="63" y="255"/>
                  </a:cubicBezTo>
                  <a:lnTo>
                    <a:pt x="102" y="255"/>
                  </a:lnTo>
                  <a:close/>
                  <a:moveTo>
                    <a:pt x="72" y="285"/>
                  </a:moveTo>
                  <a:cubicBezTo>
                    <a:pt x="69" y="279"/>
                    <a:pt x="69" y="279"/>
                    <a:pt x="69" y="279"/>
                  </a:cubicBezTo>
                  <a:cubicBezTo>
                    <a:pt x="72" y="282"/>
                    <a:pt x="72" y="282"/>
                    <a:pt x="72" y="282"/>
                  </a:cubicBezTo>
                  <a:lnTo>
                    <a:pt x="72" y="285"/>
                  </a:lnTo>
                  <a:close/>
                  <a:moveTo>
                    <a:pt x="75" y="300"/>
                  </a:moveTo>
                  <a:cubicBezTo>
                    <a:pt x="81" y="294"/>
                    <a:pt x="81" y="294"/>
                    <a:pt x="81" y="294"/>
                  </a:cubicBezTo>
                  <a:cubicBezTo>
                    <a:pt x="102" y="315"/>
                    <a:pt x="102" y="315"/>
                    <a:pt x="102" y="315"/>
                  </a:cubicBezTo>
                  <a:cubicBezTo>
                    <a:pt x="87" y="330"/>
                    <a:pt x="87" y="330"/>
                    <a:pt x="87" y="330"/>
                  </a:cubicBezTo>
                  <a:lnTo>
                    <a:pt x="75" y="300"/>
                  </a:lnTo>
                  <a:close/>
                  <a:moveTo>
                    <a:pt x="96" y="348"/>
                  </a:moveTo>
                  <a:cubicBezTo>
                    <a:pt x="93" y="342"/>
                    <a:pt x="93" y="342"/>
                    <a:pt x="93" y="342"/>
                  </a:cubicBezTo>
                  <a:cubicBezTo>
                    <a:pt x="114" y="324"/>
                    <a:pt x="114" y="324"/>
                    <a:pt x="114" y="324"/>
                  </a:cubicBezTo>
                  <a:cubicBezTo>
                    <a:pt x="132" y="345"/>
                    <a:pt x="132" y="345"/>
                    <a:pt x="132" y="345"/>
                  </a:cubicBezTo>
                  <a:cubicBezTo>
                    <a:pt x="114" y="366"/>
                    <a:pt x="114" y="366"/>
                    <a:pt x="114" y="366"/>
                  </a:cubicBezTo>
                  <a:lnTo>
                    <a:pt x="96" y="348"/>
                  </a:lnTo>
                  <a:close/>
                  <a:moveTo>
                    <a:pt x="111" y="387"/>
                  </a:moveTo>
                  <a:cubicBezTo>
                    <a:pt x="114" y="384"/>
                    <a:pt x="114" y="384"/>
                    <a:pt x="114" y="384"/>
                  </a:cubicBezTo>
                  <a:cubicBezTo>
                    <a:pt x="132" y="405"/>
                    <a:pt x="132" y="405"/>
                    <a:pt x="132" y="405"/>
                  </a:cubicBezTo>
                  <a:cubicBezTo>
                    <a:pt x="123" y="417"/>
                    <a:pt x="123" y="417"/>
                    <a:pt x="123" y="417"/>
                  </a:cubicBezTo>
                  <a:lnTo>
                    <a:pt x="111" y="387"/>
                  </a:lnTo>
                  <a:close/>
                  <a:moveTo>
                    <a:pt x="159" y="441"/>
                  </a:moveTo>
                  <a:cubicBezTo>
                    <a:pt x="159" y="441"/>
                    <a:pt x="159" y="441"/>
                    <a:pt x="159" y="441"/>
                  </a:cubicBezTo>
                  <a:cubicBezTo>
                    <a:pt x="150" y="450"/>
                    <a:pt x="150" y="450"/>
                    <a:pt x="150" y="450"/>
                  </a:cubicBezTo>
                  <a:cubicBezTo>
                    <a:pt x="147" y="450"/>
                    <a:pt x="147" y="450"/>
                    <a:pt x="144" y="450"/>
                  </a:cubicBezTo>
                  <a:cubicBezTo>
                    <a:pt x="141" y="450"/>
                    <a:pt x="135" y="450"/>
                    <a:pt x="132" y="441"/>
                  </a:cubicBezTo>
                  <a:cubicBezTo>
                    <a:pt x="129" y="429"/>
                    <a:pt x="129" y="429"/>
                    <a:pt x="129" y="429"/>
                  </a:cubicBezTo>
                  <a:cubicBezTo>
                    <a:pt x="144" y="414"/>
                    <a:pt x="144" y="414"/>
                    <a:pt x="144" y="414"/>
                  </a:cubicBezTo>
                  <a:cubicBezTo>
                    <a:pt x="162" y="432"/>
                    <a:pt x="162" y="432"/>
                    <a:pt x="162" y="432"/>
                  </a:cubicBezTo>
                  <a:lnTo>
                    <a:pt x="159" y="441"/>
                  </a:lnTo>
                  <a:close/>
                  <a:moveTo>
                    <a:pt x="168" y="420"/>
                  </a:moveTo>
                  <a:cubicBezTo>
                    <a:pt x="153" y="405"/>
                    <a:pt x="153" y="405"/>
                    <a:pt x="153" y="405"/>
                  </a:cubicBezTo>
                  <a:cubicBezTo>
                    <a:pt x="174" y="384"/>
                    <a:pt x="174" y="384"/>
                    <a:pt x="174" y="384"/>
                  </a:cubicBezTo>
                  <a:cubicBezTo>
                    <a:pt x="177" y="390"/>
                    <a:pt x="177" y="390"/>
                    <a:pt x="177" y="390"/>
                  </a:cubicBezTo>
                  <a:lnTo>
                    <a:pt x="168" y="420"/>
                  </a:lnTo>
                  <a:close/>
                  <a:moveTo>
                    <a:pt x="183" y="375"/>
                  </a:moveTo>
                  <a:cubicBezTo>
                    <a:pt x="183" y="375"/>
                    <a:pt x="183" y="375"/>
                    <a:pt x="183" y="375"/>
                  </a:cubicBezTo>
                  <a:cubicBezTo>
                    <a:pt x="183" y="375"/>
                    <a:pt x="183" y="375"/>
                    <a:pt x="183" y="375"/>
                  </a:cubicBezTo>
                  <a:close/>
                  <a:moveTo>
                    <a:pt x="174" y="366"/>
                  </a:moveTo>
                  <a:cubicBezTo>
                    <a:pt x="153" y="345"/>
                    <a:pt x="153" y="345"/>
                    <a:pt x="153" y="345"/>
                  </a:cubicBezTo>
                  <a:cubicBezTo>
                    <a:pt x="174" y="324"/>
                    <a:pt x="174" y="324"/>
                    <a:pt x="174" y="324"/>
                  </a:cubicBezTo>
                  <a:cubicBezTo>
                    <a:pt x="195" y="345"/>
                    <a:pt x="195" y="345"/>
                    <a:pt x="195" y="345"/>
                  </a:cubicBezTo>
                  <a:lnTo>
                    <a:pt x="174" y="366"/>
                  </a:lnTo>
                  <a:close/>
                  <a:moveTo>
                    <a:pt x="201" y="330"/>
                  </a:moveTo>
                  <a:cubicBezTo>
                    <a:pt x="183" y="315"/>
                    <a:pt x="183" y="315"/>
                    <a:pt x="183" y="315"/>
                  </a:cubicBezTo>
                  <a:cubicBezTo>
                    <a:pt x="204" y="294"/>
                    <a:pt x="204" y="294"/>
                    <a:pt x="204" y="294"/>
                  </a:cubicBezTo>
                  <a:cubicBezTo>
                    <a:pt x="213" y="300"/>
                    <a:pt x="213" y="300"/>
                    <a:pt x="213" y="300"/>
                  </a:cubicBezTo>
                  <a:lnTo>
                    <a:pt x="201" y="330"/>
                  </a:lnTo>
                  <a:close/>
                  <a:moveTo>
                    <a:pt x="216" y="288"/>
                  </a:moveTo>
                  <a:cubicBezTo>
                    <a:pt x="213" y="282"/>
                    <a:pt x="213" y="282"/>
                    <a:pt x="213" y="282"/>
                  </a:cubicBezTo>
                  <a:cubicBezTo>
                    <a:pt x="222" y="276"/>
                    <a:pt x="222" y="276"/>
                    <a:pt x="222" y="276"/>
                  </a:cubicBezTo>
                  <a:lnTo>
                    <a:pt x="216" y="288"/>
                  </a:lnTo>
                  <a:close/>
                  <a:moveTo>
                    <a:pt x="15" y="213"/>
                  </a:moveTo>
                  <a:cubicBezTo>
                    <a:pt x="6" y="198"/>
                    <a:pt x="0" y="183"/>
                    <a:pt x="0" y="162"/>
                  </a:cubicBezTo>
                  <a:cubicBezTo>
                    <a:pt x="0" y="123"/>
                    <a:pt x="27" y="90"/>
                    <a:pt x="63" y="84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3" y="36"/>
                    <a:pt x="99" y="0"/>
                    <a:pt x="144" y="0"/>
                  </a:cubicBezTo>
                  <a:cubicBezTo>
                    <a:pt x="186" y="0"/>
                    <a:pt x="219" y="33"/>
                    <a:pt x="222" y="72"/>
                  </a:cubicBezTo>
                  <a:cubicBezTo>
                    <a:pt x="219" y="72"/>
                    <a:pt x="216" y="72"/>
                    <a:pt x="213" y="72"/>
                  </a:cubicBezTo>
                  <a:cubicBezTo>
                    <a:pt x="162" y="72"/>
                    <a:pt x="120" y="114"/>
                    <a:pt x="120" y="165"/>
                  </a:cubicBezTo>
                  <a:cubicBezTo>
                    <a:pt x="120" y="171"/>
                    <a:pt x="126" y="174"/>
                    <a:pt x="132" y="174"/>
                  </a:cubicBezTo>
                  <a:cubicBezTo>
                    <a:pt x="138" y="174"/>
                    <a:pt x="141" y="171"/>
                    <a:pt x="141" y="165"/>
                  </a:cubicBezTo>
                  <a:cubicBezTo>
                    <a:pt x="141" y="123"/>
                    <a:pt x="174" y="90"/>
                    <a:pt x="213" y="90"/>
                  </a:cubicBezTo>
                  <a:cubicBezTo>
                    <a:pt x="255" y="90"/>
                    <a:pt x="288" y="123"/>
                    <a:pt x="288" y="165"/>
                  </a:cubicBezTo>
                  <a:cubicBezTo>
                    <a:pt x="288" y="183"/>
                    <a:pt x="282" y="198"/>
                    <a:pt x="270" y="213"/>
                  </a:cubicBezTo>
                  <a:lnTo>
                    <a:pt x="15" y="213"/>
                  </a:ln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2327350" y="1795323"/>
              <a:ext cx="316996" cy="522374"/>
            </a:xfrm>
            <a:custGeom>
              <a:avLst/>
              <a:gdLst>
                <a:gd name="T0" fmla="*/ 111 w 288"/>
                <a:gd name="T1" fmla="*/ 450 h 474"/>
                <a:gd name="T2" fmla="*/ 180 w 288"/>
                <a:gd name="T3" fmla="*/ 450 h 474"/>
                <a:gd name="T4" fmla="*/ 24 w 288"/>
                <a:gd name="T5" fmla="*/ 231 h 474"/>
                <a:gd name="T6" fmla="*/ 204 w 288"/>
                <a:gd name="T7" fmla="*/ 273 h 474"/>
                <a:gd name="T8" fmla="*/ 222 w 288"/>
                <a:gd name="T9" fmla="*/ 255 h 474"/>
                <a:gd name="T10" fmla="*/ 174 w 288"/>
                <a:gd name="T11" fmla="*/ 303 h 474"/>
                <a:gd name="T12" fmla="*/ 174 w 288"/>
                <a:gd name="T13" fmla="*/ 264 h 474"/>
                <a:gd name="T14" fmla="*/ 123 w 288"/>
                <a:gd name="T15" fmla="*/ 315 h 474"/>
                <a:gd name="T16" fmla="*/ 165 w 288"/>
                <a:gd name="T17" fmla="*/ 315 h 474"/>
                <a:gd name="T18" fmla="*/ 123 w 288"/>
                <a:gd name="T19" fmla="*/ 315 h 474"/>
                <a:gd name="T20" fmla="*/ 144 w 288"/>
                <a:gd name="T21" fmla="*/ 396 h 474"/>
                <a:gd name="T22" fmla="*/ 144 w 288"/>
                <a:gd name="T23" fmla="*/ 354 h 474"/>
                <a:gd name="T24" fmla="*/ 162 w 288"/>
                <a:gd name="T25" fmla="*/ 255 h 474"/>
                <a:gd name="T26" fmla="*/ 126 w 288"/>
                <a:gd name="T27" fmla="*/ 255 h 474"/>
                <a:gd name="T28" fmla="*/ 132 w 288"/>
                <a:gd name="T29" fmla="*/ 282 h 474"/>
                <a:gd name="T30" fmla="*/ 93 w 288"/>
                <a:gd name="T31" fmla="*/ 282 h 474"/>
                <a:gd name="T32" fmla="*/ 132 w 288"/>
                <a:gd name="T33" fmla="*/ 282 h 474"/>
                <a:gd name="T34" fmla="*/ 81 w 288"/>
                <a:gd name="T35" fmla="*/ 273 h 474"/>
                <a:gd name="T36" fmla="*/ 102 w 288"/>
                <a:gd name="T37" fmla="*/ 255 h 474"/>
                <a:gd name="T38" fmla="*/ 69 w 288"/>
                <a:gd name="T39" fmla="*/ 279 h 474"/>
                <a:gd name="T40" fmla="*/ 72 w 288"/>
                <a:gd name="T41" fmla="*/ 285 h 474"/>
                <a:gd name="T42" fmla="*/ 81 w 288"/>
                <a:gd name="T43" fmla="*/ 294 h 474"/>
                <a:gd name="T44" fmla="*/ 87 w 288"/>
                <a:gd name="T45" fmla="*/ 330 h 474"/>
                <a:gd name="T46" fmla="*/ 96 w 288"/>
                <a:gd name="T47" fmla="*/ 348 h 474"/>
                <a:gd name="T48" fmla="*/ 114 w 288"/>
                <a:gd name="T49" fmla="*/ 324 h 474"/>
                <a:gd name="T50" fmla="*/ 114 w 288"/>
                <a:gd name="T51" fmla="*/ 366 h 474"/>
                <a:gd name="T52" fmla="*/ 111 w 288"/>
                <a:gd name="T53" fmla="*/ 387 h 474"/>
                <a:gd name="T54" fmla="*/ 132 w 288"/>
                <a:gd name="T55" fmla="*/ 405 h 474"/>
                <a:gd name="T56" fmla="*/ 111 w 288"/>
                <a:gd name="T57" fmla="*/ 387 h 474"/>
                <a:gd name="T58" fmla="*/ 159 w 288"/>
                <a:gd name="T59" fmla="*/ 441 h 474"/>
                <a:gd name="T60" fmla="*/ 144 w 288"/>
                <a:gd name="T61" fmla="*/ 450 h 474"/>
                <a:gd name="T62" fmla="*/ 129 w 288"/>
                <a:gd name="T63" fmla="*/ 429 h 474"/>
                <a:gd name="T64" fmla="*/ 162 w 288"/>
                <a:gd name="T65" fmla="*/ 432 h 474"/>
                <a:gd name="T66" fmla="*/ 168 w 288"/>
                <a:gd name="T67" fmla="*/ 420 h 474"/>
                <a:gd name="T68" fmla="*/ 174 w 288"/>
                <a:gd name="T69" fmla="*/ 384 h 474"/>
                <a:gd name="T70" fmla="*/ 168 w 288"/>
                <a:gd name="T71" fmla="*/ 420 h 474"/>
                <a:gd name="T72" fmla="*/ 183 w 288"/>
                <a:gd name="T73" fmla="*/ 375 h 474"/>
                <a:gd name="T74" fmla="*/ 174 w 288"/>
                <a:gd name="T75" fmla="*/ 366 h 474"/>
                <a:gd name="T76" fmla="*/ 174 w 288"/>
                <a:gd name="T77" fmla="*/ 324 h 474"/>
                <a:gd name="T78" fmla="*/ 174 w 288"/>
                <a:gd name="T79" fmla="*/ 366 h 474"/>
                <a:gd name="T80" fmla="*/ 183 w 288"/>
                <a:gd name="T81" fmla="*/ 315 h 474"/>
                <a:gd name="T82" fmla="*/ 213 w 288"/>
                <a:gd name="T83" fmla="*/ 300 h 474"/>
                <a:gd name="T84" fmla="*/ 216 w 288"/>
                <a:gd name="T85" fmla="*/ 288 h 474"/>
                <a:gd name="T86" fmla="*/ 222 w 288"/>
                <a:gd name="T87" fmla="*/ 276 h 474"/>
                <a:gd name="T88" fmla="*/ 15 w 288"/>
                <a:gd name="T89" fmla="*/ 213 h 474"/>
                <a:gd name="T90" fmla="*/ 63 w 288"/>
                <a:gd name="T91" fmla="*/ 84 h 474"/>
                <a:gd name="T92" fmla="*/ 144 w 288"/>
                <a:gd name="T93" fmla="*/ 0 h 474"/>
                <a:gd name="T94" fmla="*/ 213 w 288"/>
                <a:gd name="T95" fmla="*/ 72 h 474"/>
                <a:gd name="T96" fmla="*/ 132 w 288"/>
                <a:gd name="T97" fmla="*/ 174 h 474"/>
                <a:gd name="T98" fmla="*/ 213 w 288"/>
                <a:gd name="T99" fmla="*/ 90 h 474"/>
                <a:gd name="T100" fmla="*/ 270 w 288"/>
                <a:gd name="T101" fmla="*/ 213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8" h="474">
                  <a:moveTo>
                    <a:pt x="24" y="231"/>
                  </a:moveTo>
                  <a:cubicBezTo>
                    <a:pt x="111" y="450"/>
                    <a:pt x="111" y="450"/>
                    <a:pt x="111" y="450"/>
                  </a:cubicBezTo>
                  <a:cubicBezTo>
                    <a:pt x="114" y="465"/>
                    <a:pt x="129" y="474"/>
                    <a:pt x="144" y="474"/>
                  </a:cubicBezTo>
                  <a:cubicBezTo>
                    <a:pt x="162" y="474"/>
                    <a:pt x="177" y="465"/>
                    <a:pt x="180" y="450"/>
                  </a:cubicBezTo>
                  <a:cubicBezTo>
                    <a:pt x="264" y="231"/>
                    <a:pt x="264" y="231"/>
                    <a:pt x="264" y="231"/>
                  </a:cubicBezTo>
                  <a:lnTo>
                    <a:pt x="24" y="231"/>
                  </a:lnTo>
                  <a:close/>
                  <a:moveTo>
                    <a:pt x="222" y="255"/>
                  </a:moveTo>
                  <a:cubicBezTo>
                    <a:pt x="204" y="273"/>
                    <a:pt x="204" y="273"/>
                    <a:pt x="204" y="273"/>
                  </a:cubicBezTo>
                  <a:cubicBezTo>
                    <a:pt x="186" y="255"/>
                    <a:pt x="186" y="255"/>
                    <a:pt x="186" y="255"/>
                  </a:cubicBezTo>
                  <a:lnTo>
                    <a:pt x="222" y="255"/>
                  </a:lnTo>
                  <a:close/>
                  <a:moveTo>
                    <a:pt x="195" y="282"/>
                  </a:moveTo>
                  <a:cubicBezTo>
                    <a:pt x="174" y="303"/>
                    <a:pt x="174" y="303"/>
                    <a:pt x="174" y="303"/>
                  </a:cubicBezTo>
                  <a:cubicBezTo>
                    <a:pt x="153" y="282"/>
                    <a:pt x="153" y="282"/>
                    <a:pt x="153" y="282"/>
                  </a:cubicBezTo>
                  <a:cubicBezTo>
                    <a:pt x="174" y="264"/>
                    <a:pt x="174" y="264"/>
                    <a:pt x="174" y="264"/>
                  </a:cubicBezTo>
                  <a:lnTo>
                    <a:pt x="195" y="282"/>
                  </a:lnTo>
                  <a:close/>
                  <a:moveTo>
                    <a:pt x="123" y="315"/>
                  </a:moveTo>
                  <a:cubicBezTo>
                    <a:pt x="144" y="294"/>
                    <a:pt x="144" y="294"/>
                    <a:pt x="144" y="294"/>
                  </a:cubicBezTo>
                  <a:cubicBezTo>
                    <a:pt x="165" y="315"/>
                    <a:pt x="165" y="315"/>
                    <a:pt x="165" y="315"/>
                  </a:cubicBezTo>
                  <a:cubicBezTo>
                    <a:pt x="144" y="336"/>
                    <a:pt x="144" y="336"/>
                    <a:pt x="144" y="336"/>
                  </a:cubicBezTo>
                  <a:lnTo>
                    <a:pt x="123" y="315"/>
                  </a:lnTo>
                  <a:close/>
                  <a:moveTo>
                    <a:pt x="165" y="375"/>
                  </a:moveTo>
                  <a:cubicBezTo>
                    <a:pt x="144" y="396"/>
                    <a:pt x="144" y="396"/>
                    <a:pt x="144" y="396"/>
                  </a:cubicBezTo>
                  <a:cubicBezTo>
                    <a:pt x="123" y="375"/>
                    <a:pt x="123" y="375"/>
                    <a:pt x="123" y="375"/>
                  </a:cubicBezTo>
                  <a:cubicBezTo>
                    <a:pt x="144" y="354"/>
                    <a:pt x="144" y="354"/>
                    <a:pt x="144" y="354"/>
                  </a:cubicBezTo>
                  <a:lnTo>
                    <a:pt x="165" y="375"/>
                  </a:lnTo>
                  <a:close/>
                  <a:moveTo>
                    <a:pt x="162" y="255"/>
                  </a:moveTo>
                  <a:cubicBezTo>
                    <a:pt x="144" y="273"/>
                    <a:pt x="144" y="273"/>
                    <a:pt x="144" y="273"/>
                  </a:cubicBezTo>
                  <a:cubicBezTo>
                    <a:pt x="126" y="255"/>
                    <a:pt x="126" y="255"/>
                    <a:pt x="126" y="255"/>
                  </a:cubicBezTo>
                  <a:lnTo>
                    <a:pt x="162" y="255"/>
                  </a:lnTo>
                  <a:close/>
                  <a:moveTo>
                    <a:pt x="132" y="282"/>
                  </a:moveTo>
                  <a:cubicBezTo>
                    <a:pt x="114" y="303"/>
                    <a:pt x="114" y="303"/>
                    <a:pt x="114" y="303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114" y="264"/>
                    <a:pt x="114" y="264"/>
                    <a:pt x="114" y="264"/>
                  </a:cubicBezTo>
                  <a:lnTo>
                    <a:pt x="132" y="282"/>
                  </a:lnTo>
                  <a:close/>
                  <a:moveTo>
                    <a:pt x="102" y="255"/>
                  </a:moveTo>
                  <a:cubicBezTo>
                    <a:pt x="81" y="273"/>
                    <a:pt x="81" y="273"/>
                    <a:pt x="81" y="273"/>
                  </a:cubicBezTo>
                  <a:cubicBezTo>
                    <a:pt x="63" y="255"/>
                    <a:pt x="63" y="255"/>
                    <a:pt x="63" y="255"/>
                  </a:cubicBezTo>
                  <a:lnTo>
                    <a:pt x="102" y="255"/>
                  </a:lnTo>
                  <a:close/>
                  <a:moveTo>
                    <a:pt x="72" y="285"/>
                  </a:moveTo>
                  <a:cubicBezTo>
                    <a:pt x="69" y="279"/>
                    <a:pt x="69" y="279"/>
                    <a:pt x="69" y="279"/>
                  </a:cubicBezTo>
                  <a:cubicBezTo>
                    <a:pt x="72" y="282"/>
                    <a:pt x="72" y="282"/>
                    <a:pt x="72" y="282"/>
                  </a:cubicBezTo>
                  <a:lnTo>
                    <a:pt x="72" y="285"/>
                  </a:lnTo>
                  <a:close/>
                  <a:moveTo>
                    <a:pt x="75" y="300"/>
                  </a:moveTo>
                  <a:cubicBezTo>
                    <a:pt x="81" y="294"/>
                    <a:pt x="81" y="294"/>
                    <a:pt x="81" y="294"/>
                  </a:cubicBezTo>
                  <a:cubicBezTo>
                    <a:pt x="102" y="315"/>
                    <a:pt x="102" y="315"/>
                    <a:pt x="102" y="315"/>
                  </a:cubicBezTo>
                  <a:cubicBezTo>
                    <a:pt x="87" y="330"/>
                    <a:pt x="87" y="330"/>
                    <a:pt x="87" y="330"/>
                  </a:cubicBezTo>
                  <a:lnTo>
                    <a:pt x="75" y="300"/>
                  </a:lnTo>
                  <a:close/>
                  <a:moveTo>
                    <a:pt x="96" y="348"/>
                  </a:moveTo>
                  <a:cubicBezTo>
                    <a:pt x="93" y="342"/>
                    <a:pt x="93" y="342"/>
                    <a:pt x="93" y="342"/>
                  </a:cubicBezTo>
                  <a:cubicBezTo>
                    <a:pt x="114" y="324"/>
                    <a:pt x="114" y="324"/>
                    <a:pt x="114" y="324"/>
                  </a:cubicBezTo>
                  <a:cubicBezTo>
                    <a:pt x="132" y="345"/>
                    <a:pt x="132" y="345"/>
                    <a:pt x="132" y="345"/>
                  </a:cubicBezTo>
                  <a:cubicBezTo>
                    <a:pt x="114" y="366"/>
                    <a:pt x="114" y="366"/>
                    <a:pt x="114" y="366"/>
                  </a:cubicBezTo>
                  <a:lnTo>
                    <a:pt x="96" y="348"/>
                  </a:lnTo>
                  <a:close/>
                  <a:moveTo>
                    <a:pt x="111" y="387"/>
                  </a:moveTo>
                  <a:cubicBezTo>
                    <a:pt x="114" y="384"/>
                    <a:pt x="114" y="384"/>
                    <a:pt x="114" y="384"/>
                  </a:cubicBezTo>
                  <a:cubicBezTo>
                    <a:pt x="132" y="405"/>
                    <a:pt x="132" y="405"/>
                    <a:pt x="132" y="405"/>
                  </a:cubicBezTo>
                  <a:cubicBezTo>
                    <a:pt x="123" y="417"/>
                    <a:pt x="123" y="417"/>
                    <a:pt x="123" y="417"/>
                  </a:cubicBezTo>
                  <a:lnTo>
                    <a:pt x="111" y="387"/>
                  </a:lnTo>
                  <a:close/>
                  <a:moveTo>
                    <a:pt x="159" y="441"/>
                  </a:moveTo>
                  <a:cubicBezTo>
                    <a:pt x="159" y="441"/>
                    <a:pt x="159" y="441"/>
                    <a:pt x="159" y="441"/>
                  </a:cubicBezTo>
                  <a:cubicBezTo>
                    <a:pt x="150" y="450"/>
                    <a:pt x="150" y="450"/>
                    <a:pt x="150" y="450"/>
                  </a:cubicBezTo>
                  <a:cubicBezTo>
                    <a:pt x="147" y="450"/>
                    <a:pt x="147" y="450"/>
                    <a:pt x="144" y="450"/>
                  </a:cubicBezTo>
                  <a:cubicBezTo>
                    <a:pt x="141" y="450"/>
                    <a:pt x="135" y="450"/>
                    <a:pt x="132" y="441"/>
                  </a:cubicBezTo>
                  <a:cubicBezTo>
                    <a:pt x="129" y="429"/>
                    <a:pt x="129" y="429"/>
                    <a:pt x="129" y="429"/>
                  </a:cubicBezTo>
                  <a:cubicBezTo>
                    <a:pt x="144" y="414"/>
                    <a:pt x="144" y="414"/>
                    <a:pt x="144" y="414"/>
                  </a:cubicBezTo>
                  <a:cubicBezTo>
                    <a:pt x="162" y="432"/>
                    <a:pt x="162" y="432"/>
                    <a:pt x="162" y="432"/>
                  </a:cubicBezTo>
                  <a:lnTo>
                    <a:pt x="159" y="441"/>
                  </a:lnTo>
                  <a:close/>
                  <a:moveTo>
                    <a:pt x="168" y="420"/>
                  </a:moveTo>
                  <a:cubicBezTo>
                    <a:pt x="153" y="405"/>
                    <a:pt x="153" y="405"/>
                    <a:pt x="153" y="405"/>
                  </a:cubicBezTo>
                  <a:cubicBezTo>
                    <a:pt x="174" y="384"/>
                    <a:pt x="174" y="384"/>
                    <a:pt x="174" y="384"/>
                  </a:cubicBezTo>
                  <a:cubicBezTo>
                    <a:pt x="177" y="390"/>
                    <a:pt x="177" y="390"/>
                    <a:pt x="177" y="390"/>
                  </a:cubicBezTo>
                  <a:lnTo>
                    <a:pt x="168" y="420"/>
                  </a:lnTo>
                  <a:close/>
                  <a:moveTo>
                    <a:pt x="183" y="375"/>
                  </a:moveTo>
                  <a:cubicBezTo>
                    <a:pt x="183" y="375"/>
                    <a:pt x="183" y="375"/>
                    <a:pt x="183" y="375"/>
                  </a:cubicBezTo>
                  <a:cubicBezTo>
                    <a:pt x="183" y="375"/>
                    <a:pt x="183" y="375"/>
                    <a:pt x="183" y="375"/>
                  </a:cubicBezTo>
                  <a:close/>
                  <a:moveTo>
                    <a:pt x="174" y="366"/>
                  </a:moveTo>
                  <a:cubicBezTo>
                    <a:pt x="153" y="345"/>
                    <a:pt x="153" y="345"/>
                    <a:pt x="153" y="345"/>
                  </a:cubicBezTo>
                  <a:cubicBezTo>
                    <a:pt x="174" y="324"/>
                    <a:pt x="174" y="324"/>
                    <a:pt x="174" y="324"/>
                  </a:cubicBezTo>
                  <a:cubicBezTo>
                    <a:pt x="195" y="345"/>
                    <a:pt x="195" y="345"/>
                    <a:pt x="195" y="345"/>
                  </a:cubicBezTo>
                  <a:lnTo>
                    <a:pt x="174" y="366"/>
                  </a:lnTo>
                  <a:close/>
                  <a:moveTo>
                    <a:pt x="201" y="330"/>
                  </a:moveTo>
                  <a:cubicBezTo>
                    <a:pt x="183" y="315"/>
                    <a:pt x="183" y="315"/>
                    <a:pt x="183" y="315"/>
                  </a:cubicBezTo>
                  <a:cubicBezTo>
                    <a:pt x="204" y="294"/>
                    <a:pt x="204" y="294"/>
                    <a:pt x="204" y="294"/>
                  </a:cubicBezTo>
                  <a:cubicBezTo>
                    <a:pt x="213" y="300"/>
                    <a:pt x="213" y="300"/>
                    <a:pt x="213" y="300"/>
                  </a:cubicBezTo>
                  <a:lnTo>
                    <a:pt x="201" y="330"/>
                  </a:lnTo>
                  <a:close/>
                  <a:moveTo>
                    <a:pt x="216" y="288"/>
                  </a:moveTo>
                  <a:cubicBezTo>
                    <a:pt x="213" y="282"/>
                    <a:pt x="213" y="282"/>
                    <a:pt x="213" y="282"/>
                  </a:cubicBezTo>
                  <a:cubicBezTo>
                    <a:pt x="222" y="276"/>
                    <a:pt x="222" y="276"/>
                    <a:pt x="222" y="276"/>
                  </a:cubicBezTo>
                  <a:lnTo>
                    <a:pt x="216" y="288"/>
                  </a:lnTo>
                  <a:close/>
                  <a:moveTo>
                    <a:pt x="15" y="213"/>
                  </a:moveTo>
                  <a:cubicBezTo>
                    <a:pt x="6" y="198"/>
                    <a:pt x="0" y="183"/>
                    <a:pt x="0" y="162"/>
                  </a:cubicBezTo>
                  <a:cubicBezTo>
                    <a:pt x="0" y="123"/>
                    <a:pt x="27" y="90"/>
                    <a:pt x="63" y="84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3" y="36"/>
                    <a:pt x="99" y="0"/>
                    <a:pt x="144" y="0"/>
                  </a:cubicBezTo>
                  <a:cubicBezTo>
                    <a:pt x="186" y="0"/>
                    <a:pt x="219" y="33"/>
                    <a:pt x="222" y="72"/>
                  </a:cubicBezTo>
                  <a:cubicBezTo>
                    <a:pt x="219" y="72"/>
                    <a:pt x="216" y="72"/>
                    <a:pt x="213" y="72"/>
                  </a:cubicBezTo>
                  <a:cubicBezTo>
                    <a:pt x="162" y="72"/>
                    <a:pt x="120" y="114"/>
                    <a:pt x="120" y="165"/>
                  </a:cubicBezTo>
                  <a:cubicBezTo>
                    <a:pt x="120" y="171"/>
                    <a:pt x="126" y="174"/>
                    <a:pt x="132" y="174"/>
                  </a:cubicBezTo>
                  <a:cubicBezTo>
                    <a:pt x="138" y="174"/>
                    <a:pt x="141" y="171"/>
                    <a:pt x="141" y="165"/>
                  </a:cubicBezTo>
                  <a:cubicBezTo>
                    <a:pt x="141" y="123"/>
                    <a:pt x="174" y="90"/>
                    <a:pt x="213" y="90"/>
                  </a:cubicBezTo>
                  <a:cubicBezTo>
                    <a:pt x="255" y="90"/>
                    <a:pt x="288" y="123"/>
                    <a:pt x="288" y="165"/>
                  </a:cubicBezTo>
                  <a:cubicBezTo>
                    <a:pt x="288" y="183"/>
                    <a:pt x="282" y="198"/>
                    <a:pt x="270" y="213"/>
                  </a:cubicBezTo>
                  <a:lnTo>
                    <a:pt x="15" y="213"/>
                  </a:ln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11706128" y="235352"/>
              <a:ext cx="316996" cy="522374"/>
            </a:xfrm>
            <a:custGeom>
              <a:avLst/>
              <a:gdLst>
                <a:gd name="T0" fmla="*/ 111 w 288"/>
                <a:gd name="T1" fmla="*/ 450 h 474"/>
                <a:gd name="T2" fmla="*/ 180 w 288"/>
                <a:gd name="T3" fmla="*/ 450 h 474"/>
                <a:gd name="T4" fmla="*/ 24 w 288"/>
                <a:gd name="T5" fmla="*/ 231 h 474"/>
                <a:gd name="T6" fmla="*/ 204 w 288"/>
                <a:gd name="T7" fmla="*/ 273 h 474"/>
                <a:gd name="T8" fmla="*/ 222 w 288"/>
                <a:gd name="T9" fmla="*/ 255 h 474"/>
                <a:gd name="T10" fmla="*/ 174 w 288"/>
                <a:gd name="T11" fmla="*/ 303 h 474"/>
                <a:gd name="T12" fmla="*/ 174 w 288"/>
                <a:gd name="T13" fmla="*/ 264 h 474"/>
                <a:gd name="T14" fmla="*/ 123 w 288"/>
                <a:gd name="T15" fmla="*/ 315 h 474"/>
                <a:gd name="T16" fmla="*/ 165 w 288"/>
                <a:gd name="T17" fmla="*/ 315 h 474"/>
                <a:gd name="T18" fmla="*/ 123 w 288"/>
                <a:gd name="T19" fmla="*/ 315 h 474"/>
                <a:gd name="T20" fmla="*/ 144 w 288"/>
                <a:gd name="T21" fmla="*/ 396 h 474"/>
                <a:gd name="T22" fmla="*/ 144 w 288"/>
                <a:gd name="T23" fmla="*/ 354 h 474"/>
                <a:gd name="T24" fmla="*/ 162 w 288"/>
                <a:gd name="T25" fmla="*/ 255 h 474"/>
                <a:gd name="T26" fmla="*/ 126 w 288"/>
                <a:gd name="T27" fmla="*/ 255 h 474"/>
                <a:gd name="T28" fmla="*/ 132 w 288"/>
                <a:gd name="T29" fmla="*/ 282 h 474"/>
                <a:gd name="T30" fmla="*/ 93 w 288"/>
                <a:gd name="T31" fmla="*/ 282 h 474"/>
                <a:gd name="T32" fmla="*/ 132 w 288"/>
                <a:gd name="T33" fmla="*/ 282 h 474"/>
                <a:gd name="T34" fmla="*/ 81 w 288"/>
                <a:gd name="T35" fmla="*/ 273 h 474"/>
                <a:gd name="T36" fmla="*/ 102 w 288"/>
                <a:gd name="T37" fmla="*/ 255 h 474"/>
                <a:gd name="T38" fmla="*/ 69 w 288"/>
                <a:gd name="T39" fmla="*/ 279 h 474"/>
                <a:gd name="T40" fmla="*/ 72 w 288"/>
                <a:gd name="T41" fmla="*/ 285 h 474"/>
                <a:gd name="T42" fmla="*/ 81 w 288"/>
                <a:gd name="T43" fmla="*/ 294 h 474"/>
                <a:gd name="T44" fmla="*/ 87 w 288"/>
                <a:gd name="T45" fmla="*/ 330 h 474"/>
                <a:gd name="T46" fmla="*/ 96 w 288"/>
                <a:gd name="T47" fmla="*/ 348 h 474"/>
                <a:gd name="T48" fmla="*/ 114 w 288"/>
                <a:gd name="T49" fmla="*/ 324 h 474"/>
                <a:gd name="T50" fmla="*/ 114 w 288"/>
                <a:gd name="T51" fmla="*/ 366 h 474"/>
                <a:gd name="T52" fmla="*/ 111 w 288"/>
                <a:gd name="T53" fmla="*/ 387 h 474"/>
                <a:gd name="T54" fmla="*/ 132 w 288"/>
                <a:gd name="T55" fmla="*/ 405 h 474"/>
                <a:gd name="T56" fmla="*/ 111 w 288"/>
                <a:gd name="T57" fmla="*/ 387 h 474"/>
                <a:gd name="T58" fmla="*/ 159 w 288"/>
                <a:gd name="T59" fmla="*/ 441 h 474"/>
                <a:gd name="T60" fmla="*/ 144 w 288"/>
                <a:gd name="T61" fmla="*/ 450 h 474"/>
                <a:gd name="T62" fmla="*/ 129 w 288"/>
                <a:gd name="T63" fmla="*/ 429 h 474"/>
                <a:gd name="T64" fmla="*/ 162 w 288"/>
                <a:gd name="T65" fmla="*/ 432 h 474"/>
                <a:gd name="T66" fmla="*/ 168 w 288"/>
                <a:gd name="T67" fmla="*/ 420 h 474"/>
                <a:gd name="T68" fmla="*/ 174 w 288"/>
                <a:gd name="T69" fmla="*/ 384 h 474"/>
                <a:gd name="T70" fmla="*/ 168 w 288"/>
                <a:gd name="T71" fmla="*/ 420 h 474"/>
                <a:gd name="T72" fmla="*/ 183 w 288"/>
                <a:gd name="T73" fmla="*/ 375 h 474"/>
                <a:gd name="T74" fmla="*/ 174 w 288"/>
                <a:gd name="T75" fmla="*/ 366 h 474"/>
                <a:gd name="T76" fmla="*/ 174 w 288"/>
                <a:gd name="T77" fmla="*/ 324 h 474"/>
                <a:gd name="T78" fmla="*/ 174 w 288"/>
                <a:gd name="T79" fmla="*/ 366 h 474"/>
                <a:gd name="T80" fmla="*/ 183 w 288"/>
                <a:gd name="T81" fmla="*/ 315 h 474"/>
                <a:gd name="T82" fmla="*/ 213 w 288"/>
                <a:gd name="T83" fmla="*/ 300 h 474"/>
                <a:gd name="T84" fmla="*/ 216 w 288"/>
                <a:gd name="T85" fmla="*/ 288 h 474"/>
                <a:gd name="T86" fmla="*/ 222 w 288"/>
                <a:gd name="T87" fmla="*/ 276 h 474"/>
                <a:gd name="T88" fmla="*/ 15 w 288"/>
                <a:gd name="T89" fmla="*/ 213 h 474"/>
                <a:gd name="T90" fmla="*/ 63 w 288"/>
                <a:gd name="T91" fmla="*/ 84 h 474"/>
                <a:gd name="T92" fmla="*/ 144 w 288"/>
                <a:gd name="T93" fmla="*/ 0 h 474"/>
                <a:gd name="T94" fmla="*/ 213 w 288"/>
                <a:gd name="T95" fmla="*/ 72 h 474"/>
                <a:gd name="T96" fmla="*/ 132 w 288"/>
                <a:gd name="T97" fmla="*/ 174 h 474"/>
                <a:gd name="T98" fmla="*/ 213 w 288"/>
                <a:gd name="T99" fmla="*/ 90 h 474"/>
                <a:gd name="T100" fmla="*/ 270 w 288"/>
                <a:gd name="T101" fmla="*/ 213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8" h="474">
                  <a:moveTo>
                    <a:pt x="24" y="231"/>
                  </a:moveTo>
                  <a:cubicBezTo>
                    <a:pt x="111" y="450"/>
                    <a:pt x="111" y="450"/>
                    <a:pt x="111" y="450"/>
                  </a:cubicBezTo>
                  <a:cubicBezTo>
                    <a:pt x="114" y="465"/>
                    <a:pt x="129" y="474"/>
                    <a:pt x="144" y="474"/>
                  </a:cubicBezTo>
                  <a:cubicBezTo>
                    <a:pt x="162" y="474"/>
                    <a:pt x="177" y="465"/>
                    <a:pt x="180" y="450"/>
                  </a:cubicBezTo>
                  <a:cubicBezTo>
                    <a:pt x="264" y="231"/>
                    <a:pt x="264" y="231"/>
                    <a:pt x="264" y="231"/>
                  </a:cubicBezTo>
                  <a:lnTo>
                    <a:pt x="24" y="231"/>
                  </a:lnTo>
                  <a:close/>
                  <a:moveTo>
                    <a:pt x="222" y="255"/>
                  </a:moveTo>
                  <a:cubicBezTo>
                    <a:pt x="204" y="273"/>
                    <a:pt x="204" y="273"/>
                    <a:pt x="204" y="273"/>
                  </a:cubicBezTo>
                  <a:cubicBezTo>
                    <a:pt x="186" y="255"/>
                    <a:pt x="186" y="255"/>
                    <a:pt x="186" y="255"/>
                  </a:cubicBezTo>
                  <a:lnTo>
                    <a:pt x="222" y="255"/>
                  </a:lnTo>
                  <a:close/>
                  <a:moveTo>
                    <a:pt x="195" y="282"/>
                  </a:moveTo>
                  <a:cubicBezTo>
                    <a:pt x="174" y="303"/>
                    <a:pt x="174" y="303"/>
                    <a:pt x="174" y="303"/>
                  </a:cubicBezTo>
                  <a:cubicBezTo>
                    <a:pt x="153" y="282"/>
                    <a:pt x="153" y="282"/>
                    <a:pt x="153" y="282"/>
                  </a:cubicBezTo>
                  <a:cubicBezTo>
                    <a:pt x="174" y="264"/>
                    <a:pt x="174" y="264"/>
                    <a:pt x="174" y="264"/>
                  </a:cubicBezTo>
                  <a:lnTo>
                    <a:pt x="195" y="282"/>
                  </a:lnTo>
                  <a:close/>
                  <a:moveTo>
                    <a:pt x="123" y="315"/>
                  </a:moveTo>
                  <a:cubicBezTo>
                    <a:pt x="144" y="294"/>
                    <a:pt x="144" y="294"/>
                    <a:pt x="144" y="294"/>
                  </a:cubicBezTo>
                  <a:cubicBezTo>
                    <a:pt x="165" y="315"/>
                    <a:pt x="165" y="315"/>
                    <a:pt x="165" y="315"/>
                  </a:cubicBezTo>
                  <a:cubicBezTo>
                    <a:pt x="144" y="336"/>
                    <a:pt x="144" y="336"/>
                    <a:pt x="144" y="336"/>
                  </a:cubicBezTo>
                  <a:lnTo>
                    <a:pt x="123" y="315"/>
                  </a:lnTo>
                  <a:close/>
                  <a:moveTo>
                    <a:pt x="165" y="375"/>
                  </a:moveTo>
                  <a:cubicBezTo>
                    <a:pt x="144" y="396"/>
                    <a:pt x="144" y="396"/>
                    <a:pt x="144" y="396"/>
                  </a:cubicBezTo>
                  <a:cubicBezTo>
                    <a:pt x="123" y="375"/>
                    <a:pt x="123" y="375"/>
                    <a:pt x="123" y="375"/>
                  </a:cubicBezTo>
                  <a:cubicBezTo>
                    <a:pt x="144" y="354"/>
                    <a:pt x="144" y="354"/>
                    <a:pt x="144" y="354"/>
                  </a:cubicBezTo>
                  <a:lnTo>
                    <a:pt x="165" y="375"/>
                  </a:lnTo>
                  <a:close/>
                  <a:moveTo>
                    <a:pt x="162" y="255"/>
                  </a:moveTo>
                  <a:cubicBezTo>
                    <a:pt x="144" y="273"/>
                    <a:pt x="144" y="273"/>
                    <a:pt x="144" y="273"/>
                  </a:cubicBezTo>
                  <a:cubicBezTo>
                    <a:pt x="126" y="255"/>
                    <a:pt x="126" y="255"/>
                    <a:pt x="126" y="255"/>
                  </a:cubicBezTo>
                  <a:lnTo>
                    <a:pt x="162" y="255"/>
                  </a:lnTo>
                  <a:close/>
                  <a:moveTo>
                    <a:pt x="132" y="282"/>
                  </a:moveTo>
                  <a:cubicBezTo>
                    <a:pt x="114" y="303"/>
                    <a:pt x="114" y="303"/>
                    <a:pt x="114" y="303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114" y="264"/>
                    <a:pt x="114" y="264"/>
                    <a:pt x="114" y="264"/>
                  </a:cubicBezTo>
                  <a:lnTo>
                    <a:pt x="132" y="282"/>
                  </a:lnTo>
                  <a:close/>
                  <a:moveTo>
                    <a:pt x="102" y="255"/>
                  </a:moveTo>
                  <a:cubicBezTo>
                    <a:pt x="81" y="273"/>
                    <a:pt x="81" y="273"/>
                    <a:pt x="81" y="273"/>
                  </a:cubicBezTo>
                  <a:cubicBezTo>
                    <a:pt x="63" y="255"/>
                    <a:pt x="63" y="255"/>
                    <a:pt x="63" y="255"/>
                  </a:cubicBezTo>
                  <a:lnTo>
                    <a:pt x="102" y="255"/>
                  </a:lnTo>
                  <a:close/>
                  <a:moveTo>
                    <a:pt x="72" y="285"/>
                  </a:moveTo>
                  <a:cubicBezTo>
                    <a:pt x="69" y="279"/>
                    <a:pt x="69" y="279"/>
                    <a:pt x="69" y="279"/>
                  </a:cubicBezTo>
                  <a:cubicBezTo>
                    <a:pt x="72" y="282"/>
                    <a:pt x="72" y="282"/>
                    <a:pt x="72" y="282"/>
                  </a:cubicBezTo>
                  <a:lnTo>
                    <a:pt x="72" y="285"/>
                  </a:lnTo>
                  <a:close/>
                  <a:moveTo>
                    <a:pt x="75" y="300"/>
                  </a:moveTo>
                  <a:cubicBezTo>
                    <a:pt x="81" y="294"/>
                    <a:pt x="81" y="294"/>
                    <a:pt x="81" y="294"/>
                  </a:cubicBezTo>
                  <a:cubicBezTo>
                    <a:pt x="102" y="315"/>
                    <a:pt x="102" y="315"/>
                    <a:pt x="102" y="315"/>
                  </a:cubicBezTo>
                  <a:cubicBezTo>
                    <a:pt x="87" y="330"/>
                    <a:pt x="87" y="330"/>
                    <a:pt x="87" y="330"/>
                  </a:cubicBezTo>
                  <a:lnTo>
                    <a:pt x="75" y="300"/>
                  </a:lnTo>
                  <a:close/>
                  <a:moveTo>
                    <a:pt x="96" y="348"/>
                  </a:moveTo>
                  <a:cubicBezTo>
                    <a:pt x="93" y="342"/>
                    <a:pt x="93" y="342"/>
                    <a:pt x="93" y="342"/>
                  </a:cubicBezTo>
                  <a:cubicBezTo>
                    <a:pt x="114" y="324"/>
                    <a:pt x="114" y="324"/>
                    <a:pt x="114" y="324"/>
                  </a:cubicBezTo>
                  <a:cubicBezTo>
                    <a:pt x="132" y="345"/>
                    <a:pt x="132" y="345"/>
                    <a:pt x="132" y="345"/>
                  </a:cubicBezTo>
                  <a:cubicBezTo>
                    <a:pt x="114" y="366"/>
                    <a:pt x="114" y="366"/>
                    <a:pt x="114" y="366"/>
                  </a:cubicBezTo>
                  <a:lnTo>
                    <a:pt x="96" y="348"/>
                  </a:lnTo>
                  <a:close/>
                  <a:moveTo>
                    <a:pt x="111" y="387"/>
                  </a:moveTo>
                  <a:cubicBezTo>
                    <a:pt x="114" y="384"/>
                    <a:pt x="114" y="384"/>
                    <a:pt x="114" y="384"/>
                  </a:cubicBezTo>
                  <a:cubicBezTo>
                    <a:pt x="132" y="405"/>
                    <a:pt x="132" y="405"/>
                    <a:pt x="132" y="405"/>
                  </a:cubicBezTo>
                  <a:cubicBezTo>
                    <a:pt x="123" y="417"/>
                    <a:pt x="123" y="417"/>
                    <a:pt x="123" y="417"/>
                  </a:cubicBezTo>
                  <a:lnTo>
                    <a:pt x="111" y="387"/>
                  </a:lnTo>
                  <a:close/>
                  <a:moveTo>
                    <a:pt x="159" y="441"/>
                  </a:moveTo>
                  <a:cubicBezTo>
                    <a:pt x="159" y="441"/>
                    <a:pt x="159" y="441"/>
                    <a:pt x="159" y="441"/>
                  </a:cubicBezTo>
                  <a:cubicBezTo>
                    <a:pt x="150" y="450"/>
                    <a:pt x="150" y="450"/>
                    <a:pt x="150" y="450"/>
                  </a:cubicBezTo>
                  <a:cubicBezTo>
                    <a:pt x="147" y="450"/>
                    <a:pt x="147" y="450"/>
                    <a:pt x="144" y="450"/>
                  </a:cubicBezTo>
                  <a:cubicBezTo>
                    <a:pt x="141" y="450"/>
                    <a:pt x="135" y="450"/>
                    <a:pt x="132" y="441"/>
                  </a:cubicBezTo>
                  <a:cubicBezTo>
                    <a:pt x="129" y="429"/>
                    <a:pt x="129" y="429"/>
                    <a:pt x="129" y="429"/>
                  </a:cubicBezTo>
                  <a:cubicBezTo>
                    <a:pt x="144" y="414"/>
                    <a:pt x="144" y="414"/>
                    <a:pt x="144" y="414"/>
                  </a:cubicBezTo>
                  <a:cubicBezTo>
                    <a:pt x="162" y="432"/>
                    <a:pt x="162" y="432"/>
                    <a:pt x="162" y="432"/>
                  </a:cubicBezTo>
                  <a:lnTo>
                    <a:pt x="159" y="441"/>
                  </a:lnTo>
                  <a:close/>
                  <a:moveTo>
                    <a:pt x="168" y="420"/>
                  </a:moveTo>
                  <a:cubicBezTo>
                    <a:pt x="153" y="405"/>
                    <a:pt x="153" y="405"/>
                    <a:pt x="153" y="405"/>
                  </a:cubicBezTo>
                  <a:cubicBezTo>
                    <a:pt x="174" y="384"/>
                    <a:pt x="174" y="384"/>
                    <a:pt x="174" y="384"/>
                  </a:cubicBezTo>
                  <a:cubicBezTo>
                    <a:pt x="177" y="390"/>
                    <a:pt x="177" y="390"/>
                    <a:pt x="177" y="390"/>
                  </a:cubicBezTo>
                  <a:lnTo>
                    <a:pt x="168" y="420"/>
                  </a:lnTo>
                  <a:close/>
                  <a:moveTo>
                    <a:pt x="183" y="375"/>
                  </a:moveTo>
                  <a:cubicBezTo>
                    <a:pt x="183" y="375"/>
                    <a:pt x="183" y="375"/>
                    <a:pt x="183" y="375"/>
                  </a:cubicBezTo>
                  <a:cubicBezTo>
                    <a:pt x="183" y="375"/>
                    <a:pt x="183" y="375"/>
                    <a:pt x="183" y="375"/>
                  </a:cubicBezTo>
                  <a:close/>
                  <a:moveTo>
                    <a:pt x="174" y="366"/>
                  </a:moveTo>
                  <a:cubicBezTo>
                    <a:pt x="153" y="345"/>
                    <a:pt x="153" y="345"/>
                    <a:pt x="153" y="345"/>
                  </a:cubicBezTo>
                  <a:cubicBezTo>
                    <a:pt x="174" y="324"/>
                    <a:pt x="174" y="324"/>
                    <a:pt x="174" y="324"/>
                  </a:cubicBezTo>
                  <a:cubicBezTo>
                    <a:pt x="195" y="345"/>
                    <a:pt x="195" y="345"/>
                    <a:pt x="195" y="345"/>
                  </a:cubicBezTo>
                  <a:lnTo>
                    <a:pt x="174" y="366"/>
                  </a:lnTo>
                  <a:close/>
                  <a:moveTo>
                    <a:pt x="201" y="330"/>
                  </a:moveTo>
                  <a:cubicBezTo>
                    <a:pt x="183" y="315"/>
                    <a:pt x="183" y="315"/>
                    <a:pt x="183" y="315"/>
                  </a:cubicBezTo>
                  <a:cubicBezTo>
                    <a:pt x="204" y="294"/>
                    <a:pt x="204" y="294"/>
                    <a:pt x="204" y="294"/>
                  </a:cubicBezTo>
                  <a:cubicBezTo>
                    <a:pt x="213" y="300"/>
                    <a:pt x="213" y="300"/>
                    <a:pt x="213" y="300"/>
                  </a:cubicBezTo>
                  <a:lnTo>
                    <a:pt x="201" y="330"/>
                  </a:lnTo>
                  <a:close/>
                  <a:moveTo>
                    <a:pt x="216" y="288"/>
                  </a:moveTo>
                  <a:cubicBezTo>
                    <a:pt x="213" y="282"/>
                    <a:pt x="213" y="282"/>
                    <a:pt x="213" y="282"/>
                  </a:cubicBezTo>
                  <a:cubicBezTo>
                    <a:pt x="222" y="276"/>
                    <a:pt x="222" y="276"/>
                    <a:pt x="222" y="276"/>
                  </a:cubicBezTo>
                  <a:lnTo>
                    <a:pt x="216" y="288"/>
                  </a:lnTo>
                  <a:close/>
                  <a:moveTo>
                    <a:pt x="15" y="213"/>
                  </a:moveTo>
                  <a:cubicBezTo>
                    <a:pt x="6" y="198"/>
                    <a:pt x="0" y="183"/>
                    <a:pt x="0" y="162"/>
                  </a:cubicBezTo>
                  <a:cubicBezTo>
                    <a:pt x="0" y="123"/>
                    <a:pt x="27" y="90"/>
                    <a:pt x="63" y="84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3" y="36"/>
                    <a:pt x="99" y="0"/>
                    <a:pt x="144" y="0"/>
                  </a:cubicBezTo>
                  <a:cubicBezTo>
                    <a:pt x="186" y="0"/>
                    <a:pt x="219" y="33"/>
                    <a:pt x="222" y="72"/>
                  </a:cubicBezTo>
                  <a:cubicBezTo>
                    <a:pt x="219" y="72"/>
                    <a:pt x="216" y="72"/>
                    <a:pt x="213" y="72"/>
                  </a:cubicBezTo>
                  <a:cubicBezTo>
                    <a:pt x="162" y="72"/>
                    <a:pt x="120" y="114"/>
                    <a:pt x="120" y="165"/>
                  </a:cubicBezTo>
                  <a:cubicBezTo>
                    <a:pt x="120" y="171"/>
                    <a:pt x="126" y="174"/>
                    <a:pt x="132" y="174"/>
                  </a:cubicBezTo>
                  <a:cubicBezTo>
                    <a:pt x="138" y="174"/>
                    <a:pt x="141" y="171"/>
                    <a:pt x="141" y="165"/>
                  </a:cubicBezTo>
                  <a:cubicBezTo>
                    <a:pt x="141" y="123"/>
                    <a:pt x="174" y="90"/>
                    <a:pt x="213" y="90"/>
                  </a:cubicBezTo>
                  <a:cubicBezTo>
                    <a:pt x="255" y="90"/>
                    <a:pt x="288" y="123"/>
                    <a:pt x="288" y="165"/>
                  </a:cubicBezTo>
                  <a:cubicBezTo>
                    <a:pt x="288" y="183"/>
                    <a:pt x="282" y="198"/>
                    <a:pt x="270" y="213"/>
                  </a:cubicBezTo>
                  <a:lnTo>
                    <a:pt x="15" y="213"/>
                  </a:ln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255878" y="605123"/>
              <a:ext cx="316996" cy="522374"/>
            </a:xfrm>
            <a:custGeom>
              <a:avLst/>
              <a:gdLst>
                <a:gd name="T0" fmla="*/ 111 w 288"/>
                <a:gd name="T1" fmla="*/ 450 h 474"/>
                <a:gd name="T2" fmla="*/ 180 w 288"/>
                <a:gd name="T3" fmla="*/ 450 h 474"/>
                <a:gd name="T4" fmla="*/ 24 w 288"/>
                <a:gd name="T5" fmla="*/ 231 h 474"/>
                <a:gd name="T6" fmla="*/ 204 w 288"/>
                <a:gd name="T7" fmla="*/ 273 h 474"/>
                <a:gd name="T8" fmla="*/ 222 w 288"/>
                <a:gd name="T9" fmla="*/ 255 h 474"/>
                <a:gd name="T10" fmla="*/ 174 w 288"/>
                <a:gd name="T11" fmla="*/ 303 h 474"/>
                <a:gd name="T12" fmla="*/ 174 w 288"/>
                <a:gd name="T13" fmla="*/ 264 h 474"/>
                <a:gd name="T14" fmla="*/ 123 w 288"/>
                <a:gd name="T15" fmla="*/ 315 h 474"/>
                <a:gd name="T16" fmla="*/ 165 w 288"/>
                <a:gd name="T17" fmla="*/ 315 h 474"/>
                <a:gd name="T18" fmla="*/ 123 w 288"/>
                <a:gd name="T19" fmla="*/ 315 h 474"/>
                <a:gd name="T20" fmla="*/ 144 w 288"/>
                <a:gd name="T21" fmla="*/ 396 h 474"/>
                <a:gd name="T22" fmla="*/ 144 w 288"/>
                <a:gd name="T23" fmla="*/ 354 h 474"/>
                <a:gd name="T24" fmla="*/ 162 w 288"/>
                <a:gd name="T25" fmla="*/ 255 h 474"/>
                <a:gd name="T26" fmla="*/ 126 w 288"/>
                <a:gd name="T27" fmla="*/ 255 h 474"/>
                <a:gd name="T28" fmla="*/ 132 w 288"/>
                <a:gd name="T29" fmla="*/ 282 h 474"/>
                <a:gd name="T30" fmla="*/ 93 w 288"/>
                <a:gd name="T31" fmla="*/ 282 h 474"/>
                <a:gd name="T32" fmla="*/ 132 w 288"/>
                <a:gd name="T33" fmla="*/ 282 h 474"/>
                <a:gd name="T34" fmla="*/ 81 w 288"/>
                <a:gd name="T35" fmla="*/ 273 h 474"/>
                <a:gd name="T36" fmla="*/ 102 w 288"/>
                <a:gd name="T37" fmla="*/ 255 h 474"/>
                <a:gd name="T38" fmla="*/ 69 w 288"/>
                <a:gd name="T39" fmla="*/ 279 h 474"/>
                <a:gd name="T40" fmla="*/ 72 w 288"/>
                <a:gd name="T41" fmla="*/ 285 h 474"/>
                <a:gd name="T42" fmla="*/ 81 w 288"/>
                <a:gd name="T43" fmla="*/ 294 h 474"/>
                <a:gd name="T44" fmla="*/ 87 w 288"/>
                <a:gd name="T45" fmla="*/ 330 h 474"/>
                <a:gd name="T46" fmla="*/ 96 w 288"/>
                <a:gd name="T47" fmla="*/ 348 h 474"/>
                <a:gd name="T48" fmla="*/ 114 w 288"/>
                <a:gd name="T49" fmla="*/ 324 h 474"/>
                <a:gd name="T50" fmla="*/ 114 w 288"/>
                <a:gd name="T51" fmla="*/ 366 h 474"/>
                <a:gd name="T52" fmla="*/ 111 w 288"/>
                <a:gd name="T53" fmla="*/ 387 h 474"/>
                <a:gd name="T54" fmla="*/ 132 w 288"/>
                <a:gd name="T55" fmla="*/ 405 h 474"/>
                <a:gd name="T56" fmla="*/ 111 w 288"/>
                <a:gd name="T57" fmla="*/ 387 h 474"/>
                <a:gd name="T58" fmla="*/ 159 w 288"/>
                <a:gd name="T59" fmla="*/ 441 h 474"/>
                <a:gd name="T60" fmla="*/ 144 w 288"/>
                <a:gd name="T61" fmla="*/ 450 h 474"/>
                <a:gd name="T62" fmla="*/ 129 w 288"/>
                <a:gd name="T63" fmla="*/ 429 h 474"/>
                <a:gd name="T64" fmla="*/ 162 w 288"/>
                <a:gd name="T65" fmla="*/ 432 h 474"/>
                <a:gd name="T66" fmla="*/ 168 w 288"/>
                <a:gd name="T67" fmla="*/ 420 h 474"/>
                <a:gd name="T68" fmla="*/ 174 w 288"/>
                <a:gd name="T69" fmla="*/ 384 h 474"/>
                <a:gd name="T70" fmla="*/ 168 w 288"/>
                <a:gd name="T71" fmla="*/ 420 h 474"/>
                <a:gd name="T72" fmla="*/ 183 w 288"/>
                <a:gd name="T73" fmla="*/ 375 h 474"/>
                <a:gd name="T74" fmla="*/ 174 w 288"/>
                <a:gd name="T75" fmla="*/ 366 h 474"/>
                <a:gd name="T76" fmla="*/ 174 w 288"/>
                <a:gd name="T77" fmla="*/ 324 h 474"/>
                <a:gd name="T78" fmla="*/ 174 w 288"/>
                <a:gd name="T79" fmla="*/ 366 h 474"/>
                <a:gd name="T80" fmla="*/ 183 w 288"/>
                <a:gd name="T81" fmla="*/ 315 h 474"/>
                <a:gd name="T82" fmla="*/ 213 w 288"/>
                <a:gd name="T83" fmla="*/ 300 h 474"/>
                <a:gd name="T84" fmla="*/ 216 w 288"/>
                <a:gd name="T85" fmla="*/ 288 h 474"/>
                <a:gd name="T86" fmla="*/ 222 w 288"/>
                <a:gd name="T87" fmla="*/ 276 h 474"/>
                <a:gd name="T88" fmla="*/ 15 w 288"/>
                <a:gd name="T89" fmla="*/ 213 h 474"/>
                <a:gd name="T90" fmla="*/ 63 w 288"/>
                <a:gd name="T91" fmla="*/ 84 h 474"/>
                <a:gd name="T92" fmla="*/ 144 w 288"/>
                <a:gd name="T93" fmla="*/ 0 h 474"/>
                <a:gd name="T94" fmla="*/ 213 w 288"/>
                <a:gd name="T95" fmla="*/ 72 h 474"/>
                <a:gd name="T96" fmla="*/ 132 w 288"/>
                <a:gd name="T97" fmla="*/ 174 h 474"/>
                <a:gd name="T98" fmla="*/ 213 w 288"/>
                <a:gd name="T99" fmla="*/ 90 h 474"/>
                <a:gd name="T100" fmla="*/ 270 w 288"/>
                <a:gd name="T101" fmla="*/ 213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8" h="474">
                  <a:moveTo>
                    <a:pt x="24" y="231"/>
                  </a:moveTo>
                  <a:cubicBezTo>
                    <a:pt x="111" y="450"/>
                    <a:pt x="111" y="450"/>
                    <a:pt x="111" y="450"/>
                  </a:cubicBezTo>
                  <a:cubicBezTo>
                    <a:pt x="114" y="465"/>
                    <a:pt x="129" y="474"/>
                    <a:pt x="144" y="474"/>
                  </a:cubicBezTo>
                  <a:cubicBezTo>
                    <a:pt x="162" y="474"/>
                    <a:pt x="177" y="465"/>
                    <a:pt x="180" y="450"/>
                  </a:cubicBezTo>
                  <a:cubicBezTo>
                    <a:pt x="264" y="231"/>
                    <a:pt x="264" y="231"/>
                    <a:pt x="264" y="231"/>
                  </a:cubicBezTo>
                  <a:lnTo>
                    <a:pt x="24" y="231"/>
                  </a:lnTo>
                  <a:close/>
                  <a:moveTo>
                    <a:pt x="222" y="255"/>
                  </a:moveTo>
                  <a:cubicBezTo>
                    <a:pt x="204" y="273"/>
                    <a:pt x="204" y="273"/>
                    <a:pt x="204" y="273"/>
                  </a:cubicBezTo>
                  <a:cubicBezTo>
                    <a:pt x="186" y="255"/>
                    <a:pt x="186" y="255"/>
                    <a:pt x="186" y="255"/>
                  </a:cubicBezTo>
                  <a:lnTo>
                    <a:pt x="222" y="255"/>
                  </a:lnTo>
                  <a:close/>
                  <a:moveTo>
                    <a:pt x="195" y="282"/>
                  </a:moveTo>
                  <a:cubicBezTo>
                    <a:pt x="174" y="303"/>
                    <a:pt x="174" y="303"/>
                    <a:pt x="174" y="303"/>
                  </a:cubicBezTo>
                  <a:cubicBezTo>
                    <a:pt x="153" y="282"/>
                    <a:pt x="153" y="282"/>
                    <a:pt x="153" y="282"/>
                  </a:cubicBezTo>
                  <a:cubicBezTo>
                    <a:pt x="174" y="264"/>
                    <a:pt x="174" y="264"/>
                    <a:pt x="174" y="264"/>
                  </a:cubicBezTo>
                  <a:lnTo>
                    <a:pt x="195" y="282"/>
                  </a:lnTo>
                  <a:close/>
                  <a:moveTo>
                    <a:pt x="123" y="315"/>
                  </a:moveTo>
                  <a:cubicBezTo>
                    <a:pt x="144" y="294"/>
                    <a:pt x="144" y="294"/>
                    <a:pt x="144" y="294"/>
                  </a:cubicBezTo>
                  <a:cubicBezTo>
                    <a:pt x="165" y="315"/>
                    <a:pt x="165" y="315"/>
                    <a:pt x="165" y="315"/>
                  </a:cubicBezTo>
                  <a:cubicBezTo>
                    <a:pt x="144" y="336"/>
                    <a:pt x="144" y="336"/>
                    <a:pt x="144" y="336"/>
                  </a:cubicBezTo>
                  <a:lnTo>
                    <a:pt x="123" y="315"/>
                  </a:lnTo>
                  <a:close/>
                  <a:moveTo>
                    <a:pt x="165" y="375"/>
                  </a:moveTo>
                  <a:cubicBezTo>
                    <a:pt x="144" y="396"/>
                    <a:pt x="144" y="396"/>
                    <a:pt x="144" y="396"/>
                  </a:cubicBezTo>
                  <a:cubicBezTo>
                    <a:pt x="123" y="375"/>
                    <a:pt x="123" y="375"/>
                    <a:pt x="123" y="375"/>
                  </a:cubicBezTo>
                  <a:cubicBezTo>
                    <a:pt x="144" y="354"/>
                    <a:pt x="144" y="354"/>
                    <a:pt x="144" y="354"/>
                  </a:cubicBezTo>
                  <a:lnTo>
                    <a:pt x="165" y="375"/>
                  </a:lnTo>
                  <a:close/>
                  <a:moveTo>
                    <a:pt x="162" y="255"/>
                  </a:moveTo>
                  <a:cubicBezTo>
                    <a:pt x="144" y="273"/>
                    <a:pt x="144" y="273"/>
                    <a:pt x="144" y="273"/>
                  </a:cubicBezTo>
                  <a:cubicBezTo>
                    <a:pt x="126" y="255"/>
                    <a:pt x="126" y="255"/>
                    <a:pt x="126" y="255"/>
                  </a:cubicBezTo>
                  <a:lnTo>
                    <a:pt x="162" y="255"/>
                  </a:lnTo>
                  <a:close/>
                  <a:moveTo>
                    <a:pt x="132" y="282"/>
                  </a:moveTo>
                  <a:cubicBezTo>
                    <a:pt x="114" y="303"/>
                    <a:pt x="114" y="303"/>
                    <a:pt x="114" y="303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114" y="264"/>
                    <a:pt x="114" y="264"/>
                    <a:pt x="114" y="264"/>
                  </a:cubicBezTo>
                  <a:lnTo>
                    <a:pt x="132" y="282"/>
                  </a:lnTo>
                  <a:close/>
                  <a:moveTo>
                    <a:pt x="102" y="255"/>
                  </a:moveTo>
                  <a:cubicBezTo>
                    <a:pt x="81" y="273"/>
                    <a:pt x="81" y="273"/>
                    <a:pt x="81" y="273"/>
                  </a:cubicBezTo>
                  <a:cubicBezTo>
                    <a:pt x="63" y="255"/>
                    <a:pt x="63" y="255"/>
                    <a:pt x="63" y="255"/>
                  </a:cubicBezTo>
                  <a:lnTo>
                    <a:pt x="102" y="255"/>
                  </a:lnTo>
                  <a:close/>
                  <a:moveTo>
                    <a:pt x="72" y="285"/>
                  </a:moveTo>
                  <a:cubicBezTo>
                    <a:pt x="69" y="279"/>
                    <a:pt x="69" y="279"/>
                    <a:pt x="69" y="279"/>
                  </a:cubicBezTo>
                  <a:cubicBezTo>
                    <a:pt x="72" y="282"/>
                    <a:pt x="72" y="282"/>
                    <a:pt x="72" y="282"/>
                  </a:cubicBezTo>
                  <a:lnTo>
                    <a:pt x="72" y="285"/>
                  </a:lnTo>
                  <a:close/>
                  <a:moveTo>
                    <a:pt x="75" y="300"/>
                  </a:moveTo>
                  <a:cubicBezTo>
                    <a:pt x="81" y="294"/>
                    <a:pt x="81" y="294"/>
                    <a:pt x="81" y="294"/>
                  </a:cubicBezTo>
                  <a:cubicBezTo>
                    <a:pt x="102" y="315"/>
                    <a:pt x="102" y="315"/>
                    <a:pt x="102" y="315"/>
                  </a:cubicBezTo>
                  <a:cubicBezTo>
                    <a:pt x="87" y="330"/>
                    <a:pt x="87" y="330"/>
                    <a:pt x="87" y="330"/>
                  </a:cubicBezTo>
                  <a:lnTo>
                    <a:pt x="75" y="300"/>
                  </a:lnTo>
                  <a:close/>
                  <a:moveTo>
                    <a:pt x="96" y="348"/>
                  </a:moveTo>
                  <a:cubicBezTo>
                    <a:pt x="93" y="342"/>
                    <a:pt x="93" y="342"/>
                    <a:pt x="93" y="342"/>
                  </a:cubicBezTo>
                  <a:cubicBezTo>
                    <a:pt x="114" y="324"/>
                    <a:pt x="114" y="324"/>
                    <a:pt x="114" y="324"/>
                  </a:cubicBezTo>
                  <a:cubicBezTo>
                    <a:pt x="132" y="345"/>
                    <a:pt x="132" y="345"/>
                    <a:pt x="132" y="345"/>
                  </a:cubicBezTo>
                  <a:cubicBezTo>
                    <a:pt x="114" y="366"/>
                    <a:pt x="114" y="366"/>
                    <a:pt x="114" y="366"/>
                  </a:cubicBezTo>
                  <a:lnTo>
                    <a:pt x="96" y="348"/>
                  </a:lnTo>
                  <a:close/>
                  <a:moveTo>
                    <a:pt x="111" y="387"/>
                  </a:moveTo>
                  <a:cubicBezTo>
                    <a:pt x="114" y="384"/>
                    <a:pt x="114" y="384"/>
                    <a:pt x="114" y="384"/>
                  </a:cubicBezTo>
                  <a:cubicBezTo>
                    <a:pt x="132" y="405"/>
                    <a:pt x="132" y="405"/>
                    <a:pt x="132" y="405"/>
                  </a:cubicBezTo>
                  <a:cubicBezTo>
                    <a:pt x="123" y="417"/>
                    <a:pt x="123" y="417"/>
                    <a:pt x="123" y="417"/>
                  </a:cubicBezTo>
                  <a:lnTo>
                    <a:pt x="111" y="387"/>
                  </a:lnTo>
                  <a:close/>
                  <a:moveTo>
                    <a:pt x="159" y="441"/>
                  </a:moveTo>
                  <a:cubicBezTo>
                    <a:pt x="159" y="441"/>
                    <a:pt x="159" y="441"/>
                    <a:pt x="159" y="441"/>
                  </a:cubicBezTo>
                  <a:cubicBezTo>
                    <a:pt x="150" y="450"/>
                    <a:pt x="150" y="450"/>
                    <a:pt x="150" y="450"/>
                  </a:cubicBezTo>
                  <a:cubicBezTo>
                    <a:pt x="147" y="450"/>
                    <a:pt x="147" y="450"/>
                    <a:pt x="144" y="450"/>
                  </a:cubicBezTo>
                  <a:cubicBezTo>
                    <a:pt x="141" y="450"/>
                    <a:pt x="135" y="450"/>
                    <a:pt x="132" y="441"/>
                  </a:cubicBezTo>
                  <a:cubicBezTo>
                    <a:pt x="129" y="429"/>
                    <a:pt x="129" y="429"/>
                    <a:pt x="129" y="429"/>
                  </a:cubicBezTo>
                  <a:cubicBezTo>
                    <a:pt x="144" y="414"/>
                    <a:pt x="144" y="414"/>
                    <a:pt x="144" y="414"/>
                  </a:cubicBezTo>
                  <a:cubicBezTo>
                    <a:pt x="162" y="432"/>
                    <a:pt x="162" y="432"/>
                    <a:pt x="162" y="432"/>
                  </a:cubicBezTo>
                  <a:lnTo>
                    <a:pt x="159" y="441"/>
                  </a:lnTo>
                  <a:close/>
                  <a:moveTo>
                    <a:pt x="168" y="420"/>
                  </a:moveTo>
                  <a:cubicBezTo>
                    <a:pt x="153" y="405"/>
                    <a:pt x="153" y="405"/>
                    <a:pt x="153" y="405"/>
                  </a:cubicBezTo>
                  <a:cubicBezTo>
                    <a:pt x="174" y="384"/>
                    <a:pt x="174" y="384"/>
                    <a:pt x="174" y="384"/>
                  </a:cubicBezTo>
                  <a:cubicBezTo>
                    <a:pt x="177" y="390"/>
                    <a:pt x="177" y="390"/>
                    <a:pt x="177" y="390"/>
                  </a:cubicBezTo>
                  <a:lnTo>
                    <a:pt x="168" y="420"/>
                  </a:lnTo>
                  <a:close/>
                  <a:moveTo>
                    <a:pt x="183" y="375"/>
                  </a:moveTo>
                  <a:cubicBezTo>
                    <a:pt x="183" y="375"/>
                    <a:pt x="183" y="375"/>
                    <a:pt x="183" y="375"/>
                  </a:cubicBezTo>
                  <a:cubicBezTo>
                    <a:pt x="183" y="375"/>
                    <a:pt x="183" y="375"/>
                    <a:pt x="183" y="375"/>
                  </a:cubicBezTo>
                  <a:close/>
                  <a:moveTo>
                    <a:pt x="174" y="366"/>
                  </a:moveTo>
                  <a:cubicBezTo>
                    <a:pt x="153" y="345"/>
                    <a:pt x="153" y="345"/>
                    <a:pt x="153" y="345"/>
                  </a:cubicBezTo>
                  <a:cubicBezTo>
                    <a:pt x="174" y="324"/>
                    <a:pt x="174" y="324"/>
                    <a:pt x="174" y="324"/>
                  </a:cubicBezTo>
                  <a:cubicBezTo>
                    <a:pt x="195" y="345"/>
                    <a:pt x="195" y="345"/>
                    <a:pt x="195" y="345"/>
                  </a:cubicBezTo>
                  <a:lnTo>
                    <a:pt x="174" y="366"/>
                  </a:lnTo>
                  <a:close/>
                  <a:moveTo>
                    <a:pt x="201" y="330"/>
                  </a:moveTo>
                  <a:cubicBezTo>
                    <a:pt x="183" y="315"/>
                    <a:pt x="183" y="315"/>
                    <a:pt x="183" y="315"/>
                  </a:cubicBezTo>
                  <a:cubicBezTo>
                    <a:pt x="204" y="294"/>
                    <a:pt x="204" y="294"/>
                    <a:pt x="204" y="294"/>
                  </a:cubicBezTo>
                  <a:cubicBezTo>
                    <a:pt x="213" y="300"/>
                    <a:pt x="213" y="300"/>
                    <a:pt x="213" y="300"/>
                  </a:cubicBezTo>
                  <a:lnTo>
                    <a:pt x="201" y="330"/>
                  </a:lnTo>
                  <a:close/>
                  <a:moveTo>
                    <a:pt x="216" y="288"/>
                  </a:moveTo>
                  <a:cubicBezTo>
                    <a:pt x="213" y="282"/>
                    <a:pt x="213" y="282"/>
                    <a:pt x="213" y="282"/>
                  </a:cubicBezTo>
                  <a:cubicBezTo>
                    <a:pt x="222" y="276"/>
                    <a:pt x="222" y="276"/>
                    <a:pt x="222" y="276"/>
                  </a:cubicBezTo>
                  <a:lnTo>
                    <a:pt x="216" y="288"/>
                  </a:lnTo>
                  <a:close/>
                  <a:moveTo>
                    <a:pt x="15" y="213"/>
                  </a:moveTo>
                  <a:cubicBezTo>
                    <a:pt x="6" y="198"/>
                    <a:pt x="0" y="183"/>
                    <a:pt x="0" y="162"/>
                  </a:cubicBezTo>
                  <a:cubicBezTo>
                    <a:pt x="0" y="123"/>
                    <a:pt x="27" y="90"/>
                    <a:pt x="63" y="84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3" y="36"/>
                    <a:pt x="99" y="0"/>
                    <a:pt x="144" y="0"/>
                  </a:cubicBezTo>
                  <a:cubicBezTo>
                    <a:pt x="186" y="0"/>
                    <a:pt x="219" y="33"/>
                    <a:pt x="222" y="72"/>
                  </a:cubicBezTo>
                  <a:cubicBezTo>
                    <a:pt x="219" y="72"/>
                    <a:pt x="216" y="72"/>
                    <a:pt x="213" y="72"/>
                  </a:cubicBezTo>
                  <a:cubicBezTo>
                    <a:pt x="162" y="72"/>
                    <a:pt x="120" y="114"/>
                    <a:pt x="120" y="165"/>
                  </a:cubicBezTo>
                  <a:cubicBezTo>
                    <a:pt x="120" y="171"/>
                    <a:pt x="126" y="174"/>
                    <a:pt x="132" y="174"/>
                  </a:cubicBezTo>
                  <a:cubicBezTo>
                    <a:pt x="138" y="174"/>
                    <a:pt x="141" y="171"/>
                    <a:pt x="141" y="165"/>
                  </a:cubicBezTo>
                  <a:cubicBezTo>
                    <a:pt x="141" y="123"/>
                    <a:pt x="174" y="90"/>
                    <a:pt x="213" y="90"/>
                  </a:cubicBezTo>
                  <a:cubicBezTo>
                    <a:pt x="255" y="90"/>
                    <a:pt x="288" y="123"/>
                    <a:pt x="288" y="165"/>
                  </a:cubicBezTo>
                  <a:cubicBezTo>
                    <a:pt x="288" y="183"/>
                    <a:pt x="282" y="198"/>
                    <a:pt x="270" y="213"/>
                  </a:cubicBezTo>
                  <a:lnTo>
                    <a:pt x="15" y="213"/>
                  </a:ln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10025328" y="233614"/>
              <a:ext cx="312472" cy="309362"/>
              <a:chOff x="2590801" y="1966912"/>
              <a:chExt cx="1914525" cy="1895476"/>
            </a:xfrm>
            <a:solidFill>
              <a:srgbClr val="F8F8F8">
                <a:alpha val="10000"/>
              </a:srgbClr>
            </a:solidFill>
          </p:grpSpPr>
          <p:sp>
            <p:nvSpPr>
              <p:cNvPr id="32" name="Freeform 19"/>
              <p:cNvSpPr>
                <a:spLocks noEditPoints="1"/>
              </p:cNvSpPr>
              <p:nvPr/>
            </p:nvSpPr>
            <p:spPr bwMode="auto">
              <a:xfrm>
                <a:off x="2590801" y="2395538"/>
                <a:ext cx="1746250" cy="1466850"/>
              </a:xfrm>
              <a:custGeom>
                <a:avLst/>
                <a:gdLst>
                  <a:gd name="T0" fmla="*/ 447 w 465"/>
                  <a:gd name="T1" fmla="*/ 108 h 390"/>
                  <a:gd name="T2" fmla="*/ 447 w 465"/>
                  <a:gd name="T3" fmla="*/ 108 h 390"/>
                  <a:gd name="T4" fmla="*/ 234 w 465"/>
                  <a:gd name="T5" fmla="*/ 0 h 390"/>
                  <a:gd name="T6" fmla="*/ 21 w 465"/>
                  <a:gd name="T7" fmla="*/ 108 h 390"/>
                  <a:gd name="T8" fmla="*/ 21 w 465"/>
                  <a:gd name="T9" fmla="*/ 108 h 390"/>
                  <a:gd name="T10" fmla="*/ 138 w 465"/>
                  <a:gd name="T11" fmla="*/ 363 h 390"/>
                  <a:gd name="T12" fmla="*/ 225 w 465"/>
                  <a:gd name="T13" fmla="*/ 366 h 390"/>
                  <a:gd name="T14" fmla="*/ 282 w 465"/>
                  <a:gd name="T15" fmla="*/ 366 h 390"/>
                  <a:gd name="T16" fmla="*/ 366 w 465"/>
                  <a:gd name="T17" fmla="*/ 345 h 390"/>
                  <a:gd name="T18" fmla="*/ 447 w 465"/>
                  <a:gd name="T19" fmla="*/ 108 h 390"/>
                  <a:gd name="T20" fmla="*/ 90 w 465"/>
                  <a:gd name="T21" fmla="*/ 156 h 390"/>
                  <a:gd name="T22" fmla="*/ 51 w 465"/>
                  <a:gd name="T23" fmla="*/ 120 h 390"/>
                  <a:gd name="T24" fmla="*/ 90 w 465"/>
                  <a:gd name="T25" fmla="*/ 81 h 390"/>
                  <a:gd name="T26" fmla="*/ 126 w 465"/>
                  <a:gd name="T27" fmla="*/ 120 h 390"/>
                  <a:gd name="T28" fmla="*/ 90 w 465"/>
                  <a:gd name="T29" fmla="*/ 156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5" h="390">
                    <a:moveTo>
                      <a:pt x="447" y="108"/>
                    </a:moveTo>
                    <a:cubicBezTo>
                      <a:pt x="447" y="108"/>
                      <a:pt x="447" y="108"/>
                      <a:pt x="447" y="108"/>
                    </a:cubicBezTo>
                    <a:cubicBezTo>
                      <a:pt x="441" y="48"/>
                      <a:pt x="348" y="0"/>
                      <a:pt x="234" y="0"/>
                    </a:cubicBezTo>
                    <a:cubicBezTo>
                      <a:pt x="120" y="0"/>
                      <a:pt x="24" y="48"/>
                      <a:pt x="21" y="108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1" y="108"/>
                      <a:pt x="0" y="258"/>
                      <a:pt x="138" y="363"/>
                    </a:cubicBezTo>
                    <a:cubicBezTo>
                      <a:pt x="138" y="363"/>
                      <a:pt x="177" y="390"/>
                      <a:pt x="225" y="366"/>
                    </a:cubicBezTo>
                    <a:cubicBezTo>
                      <a:pt x="225" y="366"/>
                      <a:pt x="252" y="354"/>
                      <a:pt x="282" y="366"/>
                    </a:cubicBezTo>
                    <a:cubicBezTo>
                      <a:pt x="282" y="366"/>
                      <a:pt x="339" y="390"/>
                      <a:pt x="366" y="345"/>
                    </a:cubicBezTo>
                    <a:cubicBezTo>
                      <a:pt x="366" y="345"/>
                      <a:pt x="465" y="204"/>
                      <a:pt x="447" y="108"/>
                    </a:cubicBezTo>
                    <a:close/>
                    <a:moveTo>
                      <a:pt x="90" y="156"/>
                    </a:moveTo>
                    <a:cubicBezTo>
                      <a:pt x="69" y="156"/>
                      <a:pt x="51" y="138"/>
                      <a:pt x="51" y="120"/>
                    </a:cubicBezTo>
                    <a:cubicBezTo>
                      <a:pt x="51" y="99"/>
                      <a:pt x="69" y="81"/>
                      <a:pt x="90" y="81"/>
                    </a:cubicBezTo>
                    <a:cubicBezTo>
                      <a:pt x="108" y="81"/>
                      <a:pt x="126" y="99"/>
                      <a:pt x="126" y="120"/>
                    </a:cubicBezTo>
                    <a:cubicBezTo>
                      <a:pt x="126" y="138"/>
                      <a:pt x="108" y="156"/>
                      <a:pt x="9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33" name="Freeform 20"/>
              <p:cNvSpPr>
                <a:spLocks/>
              </p:cNvSpPr>
              <p:nvPr/>
            </p:nvSpPr>
            <p:spPr bwMode="auto">
              <a:xfrm>
                <a:off x="3559176" y="1966912"/>
                <a:ext cx="946150" cy="439738"/>
              </a:xfrm>
              <a:custGeom>
                <a:avLst/>
                <a:gdLst>
                  <a:gd name="T0" fmla="*/ 3 w 252"/>
                  <a:gd name="T1" fmla="*/ 99 h 117"/>
                  <a:gd name="T2" fmla="*/ 90 w 252"/>
                  <a:gd name="T3" fmla="*/ 6 h 117"/>
                  <a:gd name="T4" fmla="*/ 189 w 252"/>
                  <a:gd name="T5" fmla="*/ 21 h 117"/>
                  <a:gd name="T6" fmla="*/ 252 w 252"/>
                  <a:gd name="T7" fmla="*/ 24 h 117"/>
                  <a:gd name="T8" fmla="*/ 180 w 252"/>
                  <a:gd name="T9" fmla="*/ 75 h 117"/>
                  <a:gd name="T10" fmla="*/ 132 w 252"/>
                  <a:gd name="T11" fmla="*/ 90 h 117"/>
                  <a:gd name="T12" fmla="*/ 84 w 252"/>
                  <a:gd name="T13" fmla="*/ 99 h 117"/>
                  <a:gd name="T14" fmla="*/ 54 w 252"/>
                  <a:gd name="T15" fmla="*/ 105 h 117"/>
                  <a:gd name="T16" fmla="*/ 21 w 252"/>
                  <a:gd name="T17" fmla="*/ 105 h 117"/>
                  <a:gd name="T18" fmla="*/ 144 w 252"/>
                  <a:gd name="T19" fmla="*/ 48 h 117"/>
                  <a:gd name="T20" fmla="*/ 69 w 252"/>
                  <a:gd name="T21" fmla="*/ 57 h 117"/>
                  <a:gd name="T22" fmla="*/ 15 w 252"/>
                  <a:gd name="T23" fmla="*/ 96 h 117"/>
                  <a:gd name="T24" fmla="*/ 3 w 252"/>
                  <a:gd name="T25" fmla="*/ 99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2" h="117">
                    <a:moveTo>
                      <a:pt x="3" y="99"/>
                    </a:moveTo>
                    <a:cubicBezTo>
                      <a:pt x="3" y="99"/>
                      <a:pt x="0" y="21"/>
                      <a:pt x="90" y="6"/>
                    </a:cubicBezTo>
                    <a:cubicBezTo>
                      <a:pt x="90" y="6"/>
                      <a:pt x="123" y="0"/>
                      <a:pt x="189" y="21"/>
                    </a:cubicBezTo>
                    <a:cubicBezTo>
                      <a:pt x="189" y="21"/>
                      <a:pt x="231" y="33"/>
                      <a:pt x="252" y="24"/>
                    </a:cubicBezTo>
                    <a:cubicBezTo>
                      <a:pt x="252" y="24"/>
                      <a:pt x="231" y="69"/>
                      <a:pt x="180" y="75"/>
                    </a:cubicBezTo>
                    <a:cubicBezTo>
                      <a:pt x="180" y="75"/>
                      <a:pt x="153" y="69"/>
                      <a:pt x="132" y="90"/>
                    </a:cubicBezTo>
                    <a:cubicBezTo>
                      <a:pt x="132" y="90"/>
                      <a:pt x="111" y="114"/>
                      <a:pt x="84" y="99"/>
                    </a:cubicBezTo>
                    <a:cubicBezTo>
                      <a:pt x="84" y="99"/>
                      <a:pt x="66" y="90"/>
                      <a:pt x="54" y="105"/>
                    </a:cubicBezTo>
                    <a:cubicBezTo>
                      <a:pt x="54" y="105"/>
                      <a:pt x="48" y="117"/>
                      <a:pt x="21" y="105"/>
                    </a:cubicBezTo>
                    <a:cubicBezTo>
                      <a:pt x="21" y="105"/>
                      <a:pt x="81" y="42"/>
                      <a:pt x="144" y="48"/>
                    </a:cubicBezTo>
                    <a:cubicBezTo>
                      <a:pt x="144" y="48"/>
                      <a:pt x="138" y="39"/>
                      <a:pt x="69" y="57"/>
                    </a:cubicBezTo>
                    <a:cubicBezTo>
                      <a:pt x="69" y="57"/>
                      <a:pt x="24" y="84"/>
                      <a:pt x="15" y="96"/>
                    </a:cubicBezTo>
                    <a:cubicBezTo>
                      <a:pt x="15" y="96"/>
                      <a:pt x="6" y="108"/>
                      <a:pt x="3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7877473" y="1891984"/>
              <a:ext cx="463338" cy="458726"/>
              <a:chOff x="2590801" y="1966912"/>
              <a:chExt cx="1914525" cy="1895476"/>
            </a:xfrm>
            <a:solidFill>
              <a:srgbClr val="F8F8F8">
                <a:alpha val="10000"/>
              </a:srgbClr>
            </a:solidFill>
          </p:grpSpPr>
          <p:sp>
            <p:nvSpPr>
              <p:cNvPr id="35" name="Freeform 19"/>
              <p:cNvSpPr>
                <a:spLocks noEditPoints="1"/>
              </p:cNvSpPr>
              <p:nvPr/>
            </p:nvSpPr>
            <p:spPr bwMode="auto">
              <a:xfrm>
                <a:off x="2590801" y="2395538"/>
                <a:ext cx="1746250" cy="1466850"/>
              </a:xfrm>
              <a:custGeom>
                <a:avLst/>
                <a:gdLst>
                  <a:gd name="T0" fmla="*/ 447 w 465"/>
                  <a:gd name="T1" fmla="*/ 108 h 390"/>
                  <a:gd name="T2" fmla="*/ 447 w 465"/>
                  <a:gd name="T3" fmla="*/ 108 h 390"/>
                  <a:gd name="T4" fmla="*/ 234 w 465"/>
                  <a:gd name="T5" fmla="*/ 0 h 390"/>
                  <a:gd name="T6" fmla="*/ 21 w 465"/>
                  <a:gd name="T7" fmla="*/ 108 h 390"/>
                  <a:gd name="T8" fmla="*/ 21 w 465"/>
                  <a:gd name="T9" fmla="*/ 108 h 390"/>
                  <a:gd name="T10" fmla="*/ 138 w 465"/>
                  <a:gd name="T11" fmla="*/ 363 h 390"/>
                  <a:gd name="T12" fmla="*/ 225 w 465"/>
                  <a:gd name="T13" fmla="*/ 366 h 390"/>
                  <a:gd name="T14" fmla="*/ 282 w 465"/>
                  <a:gd name="T15" fmla="*/ 366 h 390"/>
                  <a:gd name="T16" fmla="*/ 366 w 465"/>
                  <a:gd name="T17" fmla="*/ 345 h 390"/>
                  <a:gd name="T18" fmla="*/ 447 w 465"/>
                  <a:gd name="T19" fmla="*/ 108 h 390"/>
                  <a:gd name="T20" fmla="*/ 90 w 465"/>
                  <a:gd name="T21" fmla="*/ 156 h 390"/>
                  <a:gd name="T22" fmla="*/ 51 w 465"/>
                  <a:gd name="T23" fmla="*/ 120 h 390"/>
                  <a:gd name="T24" fmla="*/ 90 w 465"/>
                  <a:gd name="T25" fmla="*/ 81 h 390"/>
                  <a:gd name="T26" fmla="*/ 126 w 465"/>
                  <a:gd name="T27" fmla="*/ 120 h 390"/>
                  <a:gd name="T28" fmla="*/ 90 w 465"/>
                  <a:gd name="T29" fmla="*/ 156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5" h="390">
                    <a:moveTo>
                      <a:pt x="447" y="108"/>
                    </a:moveTo>
                    <a:cubicBezTo>
                      <a:pt x="447" y="108"/>
                      <a:pt x="447" y="108"/>
                      <a:pt x="447" y="108"/>
                    </a:cubicBezTo>
                    <a:cubicBezTo>
                      <a:pt x="441" y="48"/>
                      <a:pt x="348" y="0"/>
                      <a:pt x="234" y="0"/>
                    </a:cubicBezTo>
                    <a:cubicBezTo>
                      <a:pt x="120" y="0"/>
                      <a:pt x="24" y="48"/>
                      <a:pt x="21" y="108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1" y="108"/>
                      <a:pt x="0" y="258"/>
                      <a:pt x="138" y="363"/>
                    </a:cubicBezTo>
                    <a:cubicBezTo>
                      <a:pt x="138" y="363"/>
                      <a:pt x="177" y="390"/>
                      <a:pt x="225" y="366"/>
                    </a:cubicBezTo>
                    <a:cubicBezTo>
                      <a:pt x="225" y="366"/>
                      <a:pt x="252" y="354"/>
                      <a:pt x="282" y="366"/>
                    </a:cubicBezTo>
                    <a:cubicBezTo>
                      <a:pt x="282" y="366"/>
                      <a:pt x="339" y="390"/>
                      <a:pt x="366" y="345"/>
                    </a:cubicBezTo>
                    <a:cubicBezTo>
                      <a:pt x="366" y="345"/>
                      <a:pt x="465" y="204"/>
                      <a:pt x="447" y="108"/>
                    </a:cubicBezTo>
                    <a:close/>
                    <a:moveTo>
                      <a:pt x="90" y="156"/>
                    </a:moveTo>
                    <a:cubicBezTo>
                      <a:pt x="69" y="156"/>
                      <a:pt x="51" y="138"/>
                      <a:pt x="51" y="120"/>
                    </a:cubicBezTo>
                    <a:cubicBezTo>
                      <a:pt x="51" y="99"/>
                      <a:pt x="69" y="81"/>
                      <a:pt x="90" y="81"/>
                    </a:cubicBezTo>
                    <a:cubicBezTo>
                      <a:pt x="108" y="81"/>
                      <a:pt x="126" y="99"/>
                      <a:pt x="126" y="120"/>
                    </a:cubicBezTo>
                    <a:cubicBezTo>
                      <a:pt x="126" y="138"/>
                      <a:pt x="108" y="156"/>
                      <a:pt x="9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44" name="Freeform 20"/>
              <p:cNvSpPr>
                <a:spLocks/>
              </p:cNvSpPr>
              <p:nvPr/>
            </p:nvSpPr>
            <p:spPr bwMode="auto">
              <a:xfrm>
                <a:off x="3559176" y="1966912"/>
                <a:ext cx="946150" cy="439738"/>
              </a:xfrm>
              <a:custGeom>
                <a:avLst/>
                <a:gdLst>
                  <a:gd name="T0" fmla="*/ 3 w 252"/>
                  <a:gd name="T1" fmla="*/ 99 h 117"/>
                  <a:gd name="T2" fmla="*/ 90 w 252"/>
                  <a:gd name="T3" fmla="*/ 6 h 117"/>
                  <a:gd name="T4" fmla="*/ 189 w 252"/>
                  <a:gd name="T5" fmla="*/ 21 h 117"/>
                  <a:gd name="T6" fmla="*/ 252 w 252"/>
                  <a:gd name="T7" fmla="*/ 24 h 117"/>
                  <a:gd name="T8" fmla="*/ 180 w 252"/>
                  <a:gd name="T9" fmla="*/ 75 h 117"/>
                  <a:gd name="T10" fmla="*/ 132 w 252"/>
                  <a:gd name="T11" fmla="*/ 90 h 117"/>
                  <a:gd name="T12" fmla="*/ 84 w 252"/>
                  <a:gd name="T13" fmla="*/ 99 h 117"/>
                  <a:gd name="T14" fmla="*/ 54 w 252"/>
                  <a:gd name="T15" fmla="*/ 105 h 117"/>
                  <a:gd name="T16" fmla="*/ 21 w 252"/>
                  <a:gd name="T17" fmla="*/ 105 h 117"/>
                  <a:gd name="T18" fmla="*/ 144 w 252"/>
                  <a:gd name="T19" fmla="*/ 48 h 117"/>
                  <a:gd name="T20" fmla="*/ 69 w 252"/>
                  <a:gd name="T21" fmla="*/ 57 h 117"/>
                  <a:gd name="T22" fmla="*/ 15 w 252"/>
                  <a:gd name="T23" fmla="*/ 96 h 117"/>
                  <a:gd name="T24" fmla="*/ 3 w 252"/>
                  <a:gd name="T25" fmla="*/ 99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2" h="117">
                    <a:moveTo>
                      <a:pt x="3" y="99"/>
                    </a:moveTo>
                    <a:cubicBezTo>
                      <a:pt x="3" y="99"/>
                      <a:pt x="0" y="21"/>
                      <a:pt x="90" y="6"/>
                    </a:cubicBezTo>
                    <a:cubicBezTo>
                      <a:pt x="90" y="6"/>
                      <a:pt x="123" y="0"/>
                      <a:pt x="189" y="21"/>
                    </a:cubicBezTo>
                    <a:cubicBezTo>
                      <a:pt x="189" y="21"/>
                      <a:pt x="231" y="33"/>
                      <a:pt x="252" y="24"/>
                    </a:cubicBezTo>
                    <a:cubicBezTo>
                      <a:pt x="252" y="24"/>
                      <a:pt x="231" y="69"/>
                      <a:pt x="180" y="75"/>
                    </a:cubicBezTo>
                    <a:cubicBezTo>
                      <a:pt x="180" y="75"/>
                      <a:pt x="153" y="69"/>
                      <a:pt x="132" y="90"/>
                    </a:cubicBezTo>
                    <a:cubicBezTo>
                      <a:pt x="132" y="90"/>
                      <a:pt x="111" y="114"/>
                      <a:pt x="84" y="99"/>
                    </a:cubicBezTo>
                    <a:cubicBezTo>
                      <a:pt x="84" y="99"/>
                      <a:pt x="66" y="90"/>
                      <a:pt x="54" y="105"/>
                    </a:cubicBezTo>
                    <a:cubicBezTo>
                      <a:pt x="54" y="105"/>
                      <a:pt x="48" y="117"/>
                      <a:pt x="21" y="105"/>
                    </a:cubicBezTo>
                    <a:cubicBezTo>
                      <a:pt x="21" y="105"/>
                      <a:pt x="81" y="42"/>
                      <a:pt x="144" y="48"/>
                    </a:cubicBezTo>
                    <a:cubicBezTo>
                      <a:pt x="144" y="48"/>
                      <a:pt x="138" y="39"/>
                      <a:pt x="69" y="57"/>
                    </a:cubicBezTo>
                    <a:cubicBezTo>
                      <a:pt x="69" y="57"/>
                      <a:pt x="24" y="84"/>
                      <a:pt x="15" y="96"/>
                    </a:cubicBezTo>
                    <a:cubicBezTo>
                      <a:pt x="15" y="96"/>
                      <a:pt x="6" y="108"/>
                      <a:pt x="3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2830108" y="580742"/>
              <a:ext cx="463338" cy="458726"/>
              <a:chOff x="2590801" y="1966912"/>
              <a:chExt cx="1914525" cy="1895476"/>
            </a:xfrm>
            <a:solidFill>
              <a:srgbClr val="F8F8F8">
                <a:alpha val="10000"/>
              </a:srgbClr>
            </a:solidFill>
          </p:grpSpPr>
          <p:sp>
            <p:nvSpPr>
              <p:cNvPr id="46" name="Freeform 19"/>
              <p:cNvSpPr>
                <a:spLocks noEditPoints="1"/>
              </p:cNvSpPr>
              <p:nvPr/>
            </p:nvSpPr>
            <p:spPr bwMode="auto">
              <a:xfrm>
                <a:off x="2590801" y="2395538"/>
                <a:ext cx="1746250" cy="1466850"/>
              </a:xfrm>
              <a:custGeom>
                <a:avLst/>
                <a:gdLst>
                  <a:gd name="T0" fmla="*/ 447 w 465"/>
                  <a:gd name="T1" fmla="*/ 108 h 390"/>
                  <a:gd name="T2" fmla="*/ 447 w 465"/>
                  <a:gd name="T3" fmla="*/ 108 h 390"/>
                  <a:gd name="T4" fmla="*/ 234 w 465"/>
                  <a:gd name="T5" fmla="*/ 0 h 390"/>
                  <a:gd name="T6" fmla="*/ 21 w 465"/>
                  <a:gd name="T7" fmla="*/ 108 h 390"/>
                  <a:gd name="T8" fmla="*/ 21 w 465"/>
                  <a:gd name="T9" fmla="*/ 108 h 390"/>
                  <a:gd name="T10" fmla="*/ 138 w 465"/>
                  <a:gd name="T11" fmla="*/ 363 h 390"/>
                  <a:gd name="T12" fmla="*/ 225 w 465"/>
                  <a:gd name="T13" fmla="*/ 366 h 390"/>
                  <a:gd name="T14" fmla="*/ 282 w 465"/>
                  <a:gd name="T15" fmla="*/ 366 h 390"/>
                  <a:gd name="T16" fmla="*/ 366 w 465"/>
                  <a:gd name="T17" fmla="*/ 345 h 390"/>
                  <a:gd name="T18" fmla="*/ 447 w 465"/>
                  <a:gd name="T19" fmla="*/ 108 h 390"/>
                  <a:gd name="T20" fmla="*/ 90 w 465"/>
                  <a:gd name="T21" fmla="*/ 156 h 390"/>
                  <a:gd name="T22" fmla="*/ 51 w 465"/>
                  <a:gd name="T23" fmla="*/ 120 h 390"/>
                  <a:gd name="T24" fmla="*/ 90 w 465"/>
                  <a:gd name="T25" fmla="*/ 81 h 390"/>
                  <a:gd name="T26" fmla="*/ 126 w 465"/>
                  <a:gd name="T27" fmla="*/ 120 h 390"/>
                  <a:gd name="T28" fmla="*/ 90 w 465"/>
                  <a:gd name="T29" fmla="*/ 156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5" h="390">
                    <a:moveTo>
                      <a:pt x="447" y="108"/>
                    </a:moveTo>
                    <a:cubicBezTo>
                      <a:pt x="447" y="108"/>
                      <a:pt x="447" y="108"/>
                      <a:pt x="447" y="108"/>
                    </a:cubicBezTo>
                    <a:cubicBezTo>
                      <a:pt x="441" y="48"/>
                      <a:pt x="348" y="0"/>
                      <a:pt x="234" y="0"/>
                    </a:cubicBezTo>
                    <a:cubicBezTo>
                      <a:pt x="120" y="0"/>
                      <a:pt x="24" y="48"/>
                      <a:pt x="21" y="108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1" y="108"/>
                      <a:pt x="0" y="258"/>
                      <a:pt x="138" y="363"/>
                    </a:cubicBezTo>
                    <a:cubicBezTo>
                      <a:pt x="138" y="363"/>
                      <a:pt x="177" y="390"/>
                      <a:pt x="225" y="366"/>
                    </a:cubicBezTo>
                    <a:cubicBezTo>
                      <a:pt x="225" y="366"/>
                      <a:pt x="252" y="354"/>
                      <a:pt x="282" y="366"/>
                    </a:cubicBezTo>
                    <a:cubicBezTo>
                      <a:pt x="282" y="366"/>
                      <a:pt x="339" y="390"/>
                      <a:pt x="366" y="345"/>
                    </a:cubicBezTo>
                    <a:cubicBezTo>
                      <a:pt x="366" y="345"/>
                      <a:pt x="465" y="204"/>
                      <a:pt x="447" y="108"/>
                    </a:cubicBezTo>
                    <a:close/>
                    <a:moveTo>
                      <a:pt x="90" y="156"/>
                    </a:moveTo>
                    <a:cubicBezTo>
                      <a:pt x="69" y="156"/>
                      <a:pt x="51" y="138"/>
                      <a:pt x="51" y="120"/>
                    </a:cubicBezTo>
                    <a:cubicBezTo>
                      <a:pt x="51" y="99"/>
                      <a:pt x="69" y="81"/>
                      <a:pt x="90" y="81"/>
                    </a:cubicBezTo>
                    <a:cubicBezTo>
                      <a:pt x="108" y="81"/>
                      <a:pt x="126" y="99"/>
                      <a:pt x="126" y="120"/>
                    </a:cubicBezTo>
                    <a:cubicBezTo>
                      <a:pt x="126" y="138"/>
                      <a:pt x="108" y="156"/>
                      <a:pt x="9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47" name="Freeform 20"/>
              <p:cNvSpPr>
                <a:spLocks/>
              </p:cNvSpPr>
              <p:nvPr/>
            </p:nvSpPr>
            <p:spPr bwMode="auto">
              <a:xfrm>
                <a:off x="3559176" y="1966912"/>
                <a:ext cx="946150" cy="439738"/>
              </a:xfrm>
              <a:custGeom>
                <a:avLst/>
                <a:gdLst>
                  <a:gd name="T0" fmla="*/ 3 w 252"/>
                  <a:gd name="T1" fmla="*/ 99 h 117"/>
                  <a:gd name="T2" fmla="*/ 90 w 252"/>
                  <a:gd name="T3" fmla="*/ 6 h 117"/>
                  <a:gd name="T4" fmla="*/ 189 w 252"/>
                  <a:gd name="T5" fmla="*/ 21 h 117"/>
                  <a:gd name="T6" fmla="*/ 252 w 252"/>
                  <a:gd name="T7" fmla="*/ 24 h 117"/>
                  <a:gd name="T8" fmla="*/ 180 w 252"/>
                  <a:gd name="T9" fmla="*/ 75 h 117"/>
                  <a:gd name="T10" fmla="*/ 132 w 252"/>
                  <a:gd name="T11" fmla="*/ 90 h 117"/>
                  <a:gd name="T12" fmla="*/ 84 w 252"/>
                  <a:gd name="T13" fmla="*/ 99 h 117"/>
                  <a:gd name="T14" fmla="*/ 54 w 252"/>
                  <a:gd name="T15" fmla="*/ 105 h 117"/>
                  <a:gd name="T16" fmla="*/ 21 w 252"/>
                  <a:gd name="T17" fmla="*/ 105 h 117"/>
                  <a:gd name="T18" fmla="*/ 144 w 252"/>
                  <a:gd name="T19" fmla="*/ 48 h 117"/>
                  <a:gd name="T20" fmla="*/ 69 w 252"/>
                  <a:gd name="T21" fmla="*/ 57 h 117"/>
                  <a:gd name="T22" fmla="*/ 15 w 252"/>
                  <a:gd name="T23" fmla="*/ 96 h 117"/>
                  <a:gd name="T24" fmla="*/ 3 w 252"/>
                  <a:gd name="T25" fmla="*/ 99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2" h="117">
                    <a:moveTo>
                      <a:pt x="3" y="99"/>
                    </a:moveTo>
                    <a:cubicBezTo>
                      <a:pt x="3" y="99"/>
                      <a:pt x="0" y="21"/>
                      <a:pt x="90" y="6"/>
                    </a:cubicBezTo>
                    <a:cubicBezTo>
                      <a:pt x="90" y="6"/>
                      <a:pt x="123" y="0"/>
                      <a:pt x="189" y="21"/>
                    </a:cubicBezTo>
                    <a:cubicBezTo>
                      <a:pt x="189" y="21"/>
                      <a:pt x="231" y="33"/>
                      <a:pt x="252" y="24"/>
                    </a:cubicBezTo>
                    <a:cubicBezTo>
                      <a:pt x="252" y="24"/>
                      <a:pt x="231" y="69"/>
                      <a:pt x="180" y="75"/>
                    </a:cubicBezTo>
                    <a:cubicBezTo>
                      <a:pt x="180" y="75"/>
                      <a:pt x="153" y="69"/>
                      <a:pt x="132" y="90"/>
                    </a:cubicBezTo>
                    <a:cubicBezTo>
                      <a:pt x="132" y="90"/>
                      <a:pt x="111" y="114"/>
                      <a:pt x="84" y="99"/>
                    </a:cubicBezTo>
                    <a:cubicBezTo>
                      <a:pt x="84" y="99"/>
                      <a:pt x="66" y="90"/>
                      <a:pt x="54" y="105"/>
                    </a:cubicBezTo>
                    <a:cubicBezTo>
                      <a:pt x="54" y="105"/>
                      <a:pt x="48" y="117"/>
                      <a:pt x="21" y="105"/>
                    </a:cubicBezTo>
                    <a:cubicBezTo>
                      <a:pt x="21" y="105"/>
                      <a:pt x="81" y="42"/>
                      <a:pt x="144" y="48"/>
                    </a:cubicBezTo>
                    <a:cubicBezTo>
                      <a:pt x="144" y="48"/>
                      <a:pt x="138" y="39"/>
                      <a:pt x="69" y="57"/>
                    </a:cubicBezTo>
                    <a:cubicBezTo>
                      <a:pt x="69" y="57"/>
                      <a:pt x="24" y="84"/>
                      <a:pt x="15" y="96"/>
                    </a:cubicBezTo>
                    <a:cubicBezTo>
                      <a:pt x="15" y="96"/>
                      <a:pt x="6" y="108"/>
                      <a:pt x="3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10717258" y="905071"/>
              <a:ext cx="280256" cy="277466"/>
              <a:chOff x="2590801" y="1966912"/>
              <a:chExt cx="1914525" cy="1895476"/>
            </a:xfrm>
            <a:solidFill>
              <a:srgbClr val="F8F8F8">
                <a:alpha val="10000"/>
              </a:srgbClr>
            </a:solidFill>
          </p:grpSpPr>
          <p:sp>
            <p:nvSpPr>
              <p:cNvPr id="49" name="Freeform 19"/>
              <p:cNvSpPr>
                <a:spLocks noEditPoints="1"/>
              </p:cNvSpPr>
              <p:nvPr/>
            </p:nvSpPr>
            <p:spPr bwMode="auto">
              <a:xfrm>
                <a:off x="2590801" y="2395538"/>
                <a:ext cx="1746250" cy="1466850"/>
              </a:xfrm>
              <a:custGeom>
                <a:avLst/>
                <a:gdLst>
                  <a:gd name="T0" fmla="*/ 447 w 465"/>
                  <a:gd name="T1" fmla="*/ 108 h 390"/>
                  <a:gd name="T2" fmla="*/ 447 w 465"/>
                  <a:gd name="T3" fmla="*/ 108 h 390"/>
                  <a:gd name="T4" fmla="*/ 234 w 465"/>
                  <a:gd name="T5" fmla="*/ 0 h 390"/>
                  <a:gd name="T6" fmla="*/ 21 w 465"/>
                  <a:gd name="T7" fmla="*/ 108 h 390"/>
                  <a:gd name="T8" fmla="*/ 21 w 465"/>
                  <a:gd name="T9" fmla="*/ 108 h 390"/>
                  <a:gd name="T10" fmla="*/ 138 w 465"/>
                  <a:gd name="T11" fmla="*/ 363 h 390"/>
                  <a:gd name="T12" fmla="*/ 225 w 465"/>
                  <a:gd name="T13" fmla="*/ 366 h 390"/>
                  <a:gd name="T14" fmla="*/ 282 w 465"/>
                  <a:gd name="T15" fmla="*/ 366 h 390"/>
                  <a:gd name="T16" fmla="*/ 366 w 465"/>
                  <a:gd name="T17" fmla="*/ 345 h 390"/>
                  <a:gd name="T18" fmla="*/ 447 w 465"/>
                  <a:gd name="T19" fmla="*/ 108 h 390"/>
                  <a:gd name="T20" fmla="*/ 90 w 465"/>
                  <a:gd name="T21" fmla="*/ 156 h 390"/>
                  <a:gd name="T22" fmla="*/ 51 w 465"/>
                  <a:gd name="T23" fmla="*/ 120 h 390"/>
                  <a:gd name="T24" fmla="*/ 90 w 465"/>
                  <a:gd name="T25" fmla="*/ 81 h 390"/>
                  <a:gd name="T26" fmla="*/ 126 w 465"/>
                  <a:gd name="T27" fmla="*/ 120 h 390"/>
                  <a:gd name="T28" fmla="*/ 90 w 465"/>
                  <a:gd name="T29" fmla="*/ 156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5" h="390">
                    <a:moveTo>
                      <a:pt x="447" y="108"/>
                    </a:moveTo>
                    <a:cubicBezTo>
                      <a:pt x="447" y="108"/>
                      <a:pt x="447" y="108"/>
                      <a:pt x="447" y="108"/>
                    </a:cubicBezTo>
                    <a:cubicBezTo>
                      <a:pt x="441" y="48"/>
                      <a:pt x="348" y="0"/>
                      <a:pt x="234" y="0"/>
                    </a:cubicBezTo>
                    <a:cubicBezTo>
                      <a:pt x="120" y="0"/>
                      <a:pt x="24" y="48"/>
                      <a:pt x="21" y="108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1" y="108"/>
                      <a:pt x="0" y="258"/>
                      <a:pt x="138" y="363"/>
                    </a:cubicBezTo>
                    <a:cubicBezTo>
                      <a:pt x="138" y="363"/>
                      <a:pt x="177" y="390"/>
                      <a:pt x="225" y="366"/>
                    </a:cubicBezTo>
                    <a:cubicBezTo>
                      <a:pt x="225" y="366"/>
                      <a:pt x="252" y="354"/>
                      <a:pt x="282" y="366"/>
                    </a:cubicBezTo>
                    <a:cubicBezTo>
                      <a:pt x="282" y="366"/>
                      <a:pt x="339" y="390"/>
                      <a:pt x="366" y="345"/>
                    </a:cubicBezTo>
                    <a:cubicBezTo>
                      <a:pt x="366" y="345"/>
                      <a:pt x="465" y="204"/>
                      <a:pt x="447" y="108"/>
                    </a:cubicBezTo>
                    <a:close/>
                    <a:moveTo>
                      <a:pt x="90" y="156"/>
                    </a:moveTo>
                    <a:cubicBezTo>
                      <a:pt x="69" y="156"/>
                      <a:pt x="51" y="138"/>
                      <a:pt x="51" y="120"/>
                    </a:cubicBezTo>
                    <a:cubicBezTo>
                      <a:pt x="51" y="99"/>
                      <a:pt x="69" y="81"/>
                      <a:pt x="90" y="81"/>
                    </a:cubicBezTo>
                    <a:cubicBezTo>
                      <a:pt x="108" y="81"/>
                      <a:pt x="126" y="99"/>
                      <a:pt x="126" y="120"/>
                    </a:cubicBezTo>
                    <a:cubicBezTo>
                      <a:pt x="126" y="138"/>
                      <a:pt x="108" y="156"/>
                      <a:pt x="9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50" name="Freeform 20"/>
              <p:cNvSpPr>
                <a:spLocks/>
              </p:cNvSpPr>
              <p:nvPr/>
            </p:nvSpPr>
            <p:spPr bwMode="auto">
              <a:xfrm>
                <a:off x="3559176" y="1966912"/>
                <a:ext cx="946150" cy="439738"/>
              </a:xfrm>
              <a:custGeom>
                <a:avLst/>
                <a:gdLst>
                  <a:gd name="T0" fmla="*/ 3 w 252"/>
                  <a:gd name="T1" fmla="*/ 99 h 117"/>
                  <a:gd name="T2" fmla="*/ 90 w 252"/>
                  <a:gd name="T3" fmla="*/ 6 h 117"/>
                  <a:gd name="T4" fmla="*/ 189 w 252"/>
                  <a:gd name="T5" fmla="*/ 21 h 117"/>
                  <a:gd name="T6" fmla="*/ 252 w 252"/>
                  <a:gd name="T7" fmla="*/ 24 h 117"/>
                  <a:gd name="T8" fmla="*/ 180 w 252"/>
                  <a:gd name="T9" fmla="*/ 75 h 117"/>
                  <a:gd name="T10" fmla="*/ 132 w 252"/>
                  <a:gd name="T11" fmla="*/ 90 h 117"/>
                  <a:gd name="T12" fmla="*/ 84 w 252"/>
                  <a:gd name="T13" fmla="*/ 99 h 117"/>
                  <a:gd name="T14" fmla="*/ 54 w 252"/>
                  <a:gd name="T15" fmla="*/ 105 h 117"/>
                  <a:gd name="T16" fmla="*/ 21 w 252"/>
                  <a:gd name="T17" fmla="*/ 105 h 117"/>
                  <a:gd name="T18" fmla="*/ 144 w 252"/>
                  <a:gd name="T19" fmla="*/ 48 h 117"/>
                  <a:gd name="T20" fmla="*/ 69 w 252"/>
                  <a:gd name="T21" fmla="*/ 57 h 117"/>
                  <a:gd name="T22" fmla="*/ 15 w 252"/>
                  <a:gd name="T23" fmla="*/ 96 h 117"/>
                  <a:gd name="T24" fmla="*/ 3 w 252"/>
                  <a:gd name="T25" fmla="*/ 99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2" h="117">
                    <a:moveTo>
                      <a:pt x="3" y="99"/>
                    </a:moveTo>
                    <a:cubicBezTo>
                      <a:pt x="3" y="99"/>
                      <a:pt x="0" y="21"/>
                      <a:pt x="90" y="6"/>
                    </a:cubicBezTo>
                    <a:cubicBezTo>
                      <a:pt x="90" y="6"/>
                      <a:pt x="123" y="0"/>
                      <a:pt x="189" y="21"/>
                    </a:cubicBezTo>
                    <a:cubicBezTo>
                      <a:pt x="189" y="21"/>
                      <a:pt x="231" y="33"/>
                      <a:pt x="252" y="24"/>
                    </a:cubicBezTo>
                    <a:cubicBezTo>
                      <a:pt x="252" y="24"/>
                      <a:pt x="231" y="69"/>
                      <a:pt x="180" y="75"/>
                    </a:cubicBezTo>
                    <a:cubicBezTo>
                      <a:pt x="180" y="75"/>
                      <a:pt x="153" y="69"/>
                      <a:pt x="132" y="90"/>
                    </a:cubicBezTo>
                    <a:cubicBezTo>
                      <a:pt x="132" y="90"/>
                      <a:pt x="111" y="114"/>
                      <a:pt x="84" y="99"/>
                    </a:cubicBezTo>
                    <a:cubicBezTo>
                      <a:pt x="84" y="99"/>
                      <a:pt x="66" y="90"/>
                      <a:pt x="54" y="105"/>
                    </a:cubicBezTo>
                    <a:cubicBezTo>
                      <a:pt x="54" y="105"/>
                      <a:pt x="48" y="117"/>
                      <a:pt x="21" y="105"/>
                    </a:cubicBezTo>
                    <a:cubicBezTo>
                      <a:pt x="21" y="105"/>
                      <a:pt x="81" y="42"/>
                      <a:pt x="144" y="48"/>
                    </a:cubicBezTo>
                    <a:cubicBezTo>
                      <a:pt x="144" y="48"/>
                      <a:pt x="138" y="39"/>
                      <a:pt x="69" y="57"/>
                    </a:cubicBezTo>
                    <a:cubicBezTo>
                      <a:pt x="69" y="57"/>
                      <a:pt x="24" y="84"/>
                      <a:pt x="15" y="96"/>
                    </a:cubicBezTo>
                    <a:cubicBezTo>
                      <a:pt x="15" y="96"/>
                      <a:pt x="6" y="108"/>
                      <a:pt x="3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5626476" y="357923"/>
              <a:ext cx="317124" cy="445638"/>
            </a:xfrm>
            <a:custGeom>
              <a:avLst/>
              <a:gdLst>
                <a:gd name="T0" fmla="*/ 348 w 348"/>
                <a:gd name="T1" fmla="*/ 135 h 489"/>
                <a:gd name="T2" fmla="*/ 267 w 348"/>
                <a:gd name="T3" fmla="*/ 45 h 489"/>
                <a:gd name="T4" fmla="*/ 234 w 348"/>
                <a:gd name="T5" fmla="*/ 12 h 489"/>
                <a:gd name="T6" fmla="*/ 177 w 348"/>
                <a:gd name="T7" fmla="*/ 45 h 489"/>
                <a:gd name="T8" fmla="*/ 150 w 348"/>
                <a:gd name="T9" fmla="*/ 57 h 489"/>
                <a:gd name="T10" fmla="*/ 129 w 348"/>
                <a:gd name="T11" fmla="*/ 78 h 489"/>
                <a:gd name="T12" fmla="*/ 120 w 348"/>
                <a:gd name="T13" fmla="*/ 150 h 489"/>
                <a:gd name="T14" fmla="*/ 36 w 348"/>
                <a:gd name="T15" fmla="*/ 159 h 489"/>
                <a:gd name="T16" fmla="*/ 42 w 348"/>
                <a:gd name="T17" fmla="*/ 237 h 489"/>
                <a:gd name="T18" fmla="*/ 39 w 348"/>
                <a:gd name="T19" fmla="*/ 306 h 489"/>
                <a:gd name="T20" fmla="*/ 93 w 348"/>
                <a:gd name="T21" fmla="*/ 354 h 489"/>
                <a:gd name="T22" fmla="*/ 135 w 348"/>
                <a:gd name="T23" fmla="*/ 384 h 489"/>
                <a:gd name="T24" fmla="*/ 198 w 348"/>
                <a:gd name="T25" fmla="*/ 441 h 489"/>
                <a:gd name="T26" fmla="*/ 219 w 348"/>
                <a:gd name="T27" fmla="*/ 468 h 489"/>
                <a:gd name="T28" fmla="*/ 261 w 348"/>
                <a:gd name="T29" fmla="*/ 453 h 489"/>
                <a:gd name="T30" fmla="*/ 252 w 348"/>
                <a:gd name="T31" fmla="*/ 396 h 489"/>
                <a:gd name="T32" fmla="*/ 258 w 348"/>
                <a:gd name="T33" fmla="*/ 336 h 489"/>
                <a:gd name="T34" fmla="*/ 216 w 348"/>
                <a:gd name="T35" fmla="*/ 252 h 489"/>
                <a:gd name="T36" fmla="*/ 255 w 348"/>
                <a:gd name="T37" fmla="*/ 201 h 489"/>
                <a:gd name="T38" fmla="*/ 207 w 348"/>
                <a:gd name="T39" fmla="*/ 180 h 489"/>
                <a:gd name="T40" fmla="*/ 144 w 348"/>
                <a:gd name="T41" fmla="*/ 153 h 489"/>
                <a:gd name="T42" fmla="*/ 168 w 348"/>
                <a:gd name="T43" fmla="*/ 111 h 489"/>
                <a:gd name="T44" fmla="*/ 213 w 348"/>
                <a:gd name="T45" fmla="*/ 171 h 489"/>
                <a:gd name="T46" fmla="*/ 288 w 348"/>
                <a:gd name="T47" fmla="*/ 165 h 489"/>
                <a:gd name="T48" fmla="*/ 330 w 348"/>
                <a:gd name="T49" fmla="*/ 144 h 489"/>
                <a:gd name="T50" fmla="*/ 222 w 348"/>
                <a:gd name="T51" fmla="*/ 456 h 489"/>
                <a:gd name="T52" fmla="*/ 258 w 348"/>
                <a:gd name="T53" fmla="*/ 447 h 489"/>
                <a:gd name="T54" fmla="*/ 243 w 348"/>
                <a:gd name="T55" fmla="*/ 480 h 489"/>
                <a:gd name="T56" fmla="*/ 243 w 348"/>
                <a:gd name="T57" fmla="*/ 480 h 489"/>
                <a:gd name="T58" fmla="*/ 201 w 348"/>
                <a:gd name="T59" fmla="*/ 384 h 489"/>
                <a:gd name="T60" fmla="*/ 108 w 348"/>
                <a:gd name="T61" fmla="*/ 210 h 489"/>
                <a:gd name="T62" fmla="*/ 15 w 348"/>
                <a:gd name="T63" fmla="*/ 186 h 489"/>
                <a:gd name="T64" fmla="*/ 48 w 348"/>
                <a:gd name="T65" fmla="*/ 222 h 489"/>
                <a:gd name="T66" fmla="*/ 48 w 348"/>
                <a:gd name="T67" fmla="*/ 222 h 489"/>
                <a:gd name="T68" fmla="*/ 15 w 348"/>
                <a:gd name="T69" fmla="*/ 264 h 489"/>
                <a:gd name="T70" fmla="*/ 39 w 348"/>
                <a:gd name="T71" fmla="*/ 321 h 489"/>
                <a:gd name="T72" fmla="*/ 39 w 348"/>
                <a:gd name="T73" fmla="*/ 321 h 489"/>
                <a:gd name="T74" fmla="*/ 105 w 348"/>
                <a:gd name="T75" fmla="*/ 312 h 489"/>
                <a:gd name="T76" fmla="*/ 99 w 348"/>
                <a:gd name="T77" fmla="*/ 333 h 489"/>
                <a:gd name="T78" fmla="*/ 141 w 348"/>
                <a:gd name="T79" fmla="*/ 366 h 489"/>
                <a:gd name="T80" fmla="*/ 141 w 348"/>
                <a:gd name="T81" fmla="*/ 366 h 489"/>
                <a:gd name="T82" fmla="*/ 171 w 348"/>
                <a:gd name="T83" fmla="*/ 408 h 489"/>
                <a:gd name="T84" fmla="*/ 147 w 348"/>
                <a:gd name="T85" fmla="*/ 315 h 489"/>
                <a:gd name="T86" fmla="*/ 153 w 348"/>
                <a:gd name="T87" fmla="*/ 306 h 489"/>
                <a:gd name="T88" fmla="*/ 153 w 348"/>
                <a:gd name="T89" fmla="*/ 306 h 489"/>
                <a:gd name="T90" fmla="*/ 108 w 348"/>
                <a:gd name="T91" fmla="*/ 225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489">
                  <a:moveTo>
                    <a:pt x="330" y="144"/>
                  </a:moveTo>
                  <a:cubicBezTo>
                    <a:pt x="318" y="138"/>
                    <a:pt x="318" y="138"/>
                    <a:pt x="318" y="138"/>
                  </a:cubicBezTo>
                  <a:cubicBezTo>
                    <a:pt x="318" y="138"/>
                    <a:pt x="345" y="138"/>
                    <a:pt x="348" y="135"/>
                  </a:cubicBezTo>
                  <a:cubicBezTo>
                    <a:pt x="318" y="96"/>
                    <a:pt x="291" y="93"/>
                    <a:pt x="291" y="93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279" y="30"/>
                    <a:pt x="267" y="45"/>
                    <a:pt x="267" y="45"/>
                  </a:cubicBezTo>
                  <a:cubicBezTo>
                    <a:pt x="276" y="30"/>
                    <a:pt x="276" y="30"/>
                    <a:pt x="276" y="30"/>
                  </a:cubicBezTo>
                  <a:cubicBezTo>
                    <a:pt x="237" y="30"/>
                    <a:pt x="231" y="54"/>
                    <a:pt x="231" y="54"/>
                  </a:cubicBezTo>
                  <a:cubicBezTo>
                    <a:pt x="234" y="12"/>
                    <a:pt x="234" y="12"/>
                    <a:pt x="234" y="12"/>
                  </a:cubicBezTo>
                  <a:cubicBezTo>
                    <a:pt x="222" y="18"/>
                    <a:pt x="222" y="18"/>
                    <a:pt x="222" y="18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189" y="6"/>
                    <a:pt x="177" y="45"/>
                    <a:pt x="177" y="4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2" y="36"/>
                    <a:pt x="168" y="69"/>
                    <a:pt x="168" y="72"/>
                  </a:cubicBezTo>
                  <a:cubicBezTo>
                    <a:pt x="150" y="57"/>
                    <a:pt x="150" y="57"/>
                    <a:pt x="150" y="57"/>
                  </a:cubicBezTo>
                  <a:cubicBezTo>
                    <a:pt x="150" y="66"/>
                    <a:pt x="171" y="93"/>
                    <a:pt x="174" y="96"/>
                  </a:cubicBezTo>
                  <a:cubicBezTo>
                    <a:pt x="174" y="96"/>
                    <a:pt x="174" y="96"/>
                    <a:pt x="174" y="99"/>
                  </a:cubicBezTo>
                  <a:cubicBezTo>
                    <a:pt x="129" y="78"/>
                    <a:pt x="129" y="78"/>
                    <a:pt x="129" y="78"/>
                  </a:cubicBezTo>
                  <a:cubicBezTo>
                    <a:pt x="123" y="57"/>
                    <a:pt x="120" y="42"/>
                    <a:pt x="120" y="42"/>
                  </a:cubicBezTo>
                  <a:cubicBezTo>
                    <a:pt x="96" y="36"/>
                    <a:pt x="84" y="60"/>
                    <a:pt x="84" y="60"/>
                  </a:cubicBezTo>
                  <a:cubicBezTo>
                    <a:pt x="111" y="78"/>
                    <a:pt x="117" y="123"/>
                    <a:pt x="120" y="150"/>
                  </a:cubicBezTo>
                  <a:cubicBezTo>
                    <a:pt x="114" y="147"/>
                    <a:pt x="105" y="147"/>
                    <a:pt x="96" y="147"/>
                  </a:cubicBezTo>
                  <a:cubicBezTo>
                    <a:pt x="84" y="150"/>
                    <a:pt x="75" y="162"/>
                    <a:pt x="72" y="171"/>
                  </a:cubicBezTo>
                  <a:cubicBezTo>
                    <a:pt x="63" y="162"/>
                    <a:pt x="51" y="156"/>
                    <a:pt x="36" y="159"/>
                  </a:cubicBezTo>
                  <a:cubicBezTo>
                    <a:pt x="18" y="165"/>
                    <a:pt x="6" y="183"/>
                    <a:pt x="9" y="204"/>
                  </a:cubicBezTo>
                  <a:cubicBezTo>
                    <a:pt x="15" y="219"/>
                    <a:pt x="27" y="228"/>
                    <a:pt x="42" y="231"/>
                  </a:cubicBezTo>
                  <a:cubicBezTo>
                    <a:pt x="42" y="231"/>
                    <a:pt x="42" y="234"/>
                    <a:pt x="42" y="237"/>
                  </a:cubicBezTo>
                  <a:cubicBezTo>
                    <a:pt x="39" y="237"/>
                    <a:pt x="36" y="237"/>
                    <a:pt x="30" y="237"/>
                  </a:cubicBezTo>
                  <a:cubicBezTo>
                    <a:pt x="12" y="243"/>
                    <a:pt x="0" y="261"/>
                    <a:pt x="6" y="282"/>
                  </a:cubicBezTo>
                  <a:cubicBezTo>
                    <a:pt x="9" y="297"/>
                    <a:pt x="24" y="306"/>
                    <a:pt x="39" y="306"/>
                  </a:cubicBezTo>
                  <a:cubicBezTo>
                    <a:pt x="33" y="315"/>
                    <a:pt x="30" y="327"/>
                    <a:pt x="33" y="336"/>
                  </a:cubicBezTo>
                  <a:cubicBezTo>
                    <a:pt x="39" y="357"/>
                    <a:pt x="57" y="366"/>
                    <a:pt x="78" y="363"/>
                  </a:cubicBezTo>
                  <a:cubicBezTo>
                    <a:pt x="81" y="360"/>
                    <a:pt x="87" y="357"/>
                    <a:pt x="93" y="354"/>
                  </a:cubicBezTo>
                  <a:cubicBezTo>
                    <a:pt x="99" y="369"/>
                    <a:pt x="117" y="378"/>
                    <a:pt x="132" y="375"/>
                  </a:cubicBezTo>
                  <a:cubicBezTo>
                    <a:pt x="132" y="375"/>
                    <a:pt x="135" y="375"/>
                    <a:pt x="135" y="372"/>
                  </a:cubicBezTo>
                  <a:cubicBezTo>
                    <a:pt x="135" y="375"/>
                    <a:pt x="135" y="378"/>
                    <a:pt x="135" y="384"/>
                  </a:cubicBezTo>
                  <a:cubicBezTo>
                    <a:pt x="141" y="396"/>
                    <a:pt x="150" y="405"/>
                    <a:pt x="165" y="408"/>
                  </a:cubicBezTo>
                  <a:cubicBezTo>
                    <a:pt x="162" y="414"/>
                    <a:pt x="162" y="417"/>
                    <a:pt x="165" y="420"/>
                  </a:cubicBezTo>
                  <a:cubicBezTo>
                    <a:pt x="168" y="435"/>
                    <a:pt x="183" y="444"/>
                    <a:pt x="198" y="441"/>
                  </a:cubicBezTo>
                  <a:cubicBezTo>
                    <a:pt x="198" y="444"/>
                    <a:pt x="198" y="444"/>
                    <a:pt x="198" y="444"/>
                  </a:cubicBezTo>
                  <a:cubicBezTo>
                    <a:pt x="201" y="456"/>
                    <a:pt x="210" y="462"/>
                    <a:pt x="219" y="462"/>
                  </a:cubicBezTo>
                  <a:cubicBezTo>
                    <a:pt x="219" y="465"/>
                    <a:pt x="219" y="468"/>
                    <a:pt x="219" y="468"/>
                  </a:cubicBezTo>
                  <a:cubicBezTo>
                    <a:pt x="222" y="480"/>
                    <a:pt x="234" y="489"/>
                    <a:pt x="246" y="486"/>
                  </a:cubicBezTo>
                  <a:cubicBezTo>
                    <a:pt x="258" y="483"/>
                    <a:pt x="264" y="471"/>
                    <a:pt x="261" y="459"/>
                  </a:cubicBezTo>
                  <a:cubicBezTo>
                    <a:pt x="261" y="456"/>
                    <a:pt x="261" y="456"/>
                    <a:pt x="261" y="453"/>
                  </a:cubicBezTo>
                  <a:cubicBezTo>
                    <a:pt x="261" y="453"/>
                    <a:pt x="261" y="453"/>
                    <a:pt x="264" y="453"/>
                  </a:cubicBezTo>
                  <a:cubicBezTo>
                    <a:pt x="279" y="450"/>
                    <a:pt x="288" y="435"/>
                    <a:pt x="285" y="417"/>
                  </a:cubicBezTo>
                  <a:cubicBezTo>
                    <a:pt x="279" y="405"/>
                    <a:pt x="267" y="393"/>
                    <a:pt x="252" y="396"/>
                  </a:cubicBezTo>
                  <a:cubicBezTo>
                    <a:pt x="252" y="393"/>
                    <a:pt x="252" y="387"/>
                    <a:pt x="252" y="381"/>
                  </a:cubicBezTo>
                  <a:cubicBezTo>
                    <a:pt x="249" y="378"/>
                    <a:pt x="249" y="375"/>
                    <a:pt x="246" y="372"/>
                  </a:cubicBezTo>
                  <a:cubicBezTo>
                    <a:pt x="255" y="363"/>
                    <a:pt x="261" y="348"/>
                    <a:pt x="258" y="336"/>
                  </a:cubicBezTo>
                  <a:cubicBezTo>
                    <a:pt x="252" y="318"/>
                    <a:pt x="240" y="309"/>
                    <a:pt x="225" y="309"/>
                  </a:cubicBezTo>
                  <a:cubicBezTo>
                    <a:pt x="234" y="300"/>
                    <a:pt x="240" y="288"/>
                    <a:pt x="237" y="276"/>
                  </a:cubicBezTo>
                  <a:cubicBezTo>
                    <a:pt x="234" y="264"/>
                    <a:pt x="225" y="258"/>
                    <a:pt x="216" y="252"/>
                  </a:cubicBezTo>
                  <a:cubicBezTo>
                    <a:pt x="219" y="249"/>
                    <a:pt x="222" y="243"/>
                    <a:pt x="222" y="240"/>
                  </a:cubicBezTo>
                  <a:cubicBezTo>
                    <a:pt x="225" y="240"/>
                    <a:pt x="228" y="240"/>
                    <a:pt x="234" y="237"/>
                  </a:cubicBezTo>
                  <a:cubicBezTo>
                    <a:pt x="249" y="234"/>
                    <a:pt x="261" y="216"/>
                    <a:pt x="255" y="201"/>
                  </a:cubicBezTo>
                  <a:cubicBezTo>
                    <a:pt x="252" y="183"/>
                    <a:pt x="234" y="171"/>
                    <a:pt x="216" y="177"/>
                  </a:cubicBezTo>
                  <a:cubicBezTo>
                    <a:pt x="213" y="177"/>
                    <a:pt x="213" y="177"/>
                    <a:pt x="210" y="180"/>
                  </a:cubicBezTo>
                  <a:cubicBezTo>
                    <a:pt x="207" y="180"/>
                    <a:pt x="207" y="180"/>
                    <a:pt x="207" y="180"/>
                  </a:cubicBezTo>
                  <a:cubicBezTo>
                    <a:pt x="207" y="177"/>
                    <a:pt x="207" y="174"/>
                    <a:pt x="207" y="174"/>
                  </a:cubicBezTo>
                  <a:cubicBezTo>
                    <a:pt x="201" y="153"/>
                    <a:pt x="180" y="141"/>
                    <a:pt x="159" y="144"/>
                  </a:cubicBezTo>
                  <a:cubicBezTo>
                    <a:pt x="153" y="147"/>
                    <a:pt x="150" y="150"/>
                    <a:pt x="144" y="153"/>
                  </a:cubicBezTo>
                  <a:cubicBezTo>
                    <a:pt x="144" y="138"/>
                    <a:pt x="138" y="120"/>
                    <a:pt x="135" y="102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5" y="117"/>
                    <a:pt x="162" y="129"/>
                    <a:pt x="159" y="138"/>
                  </a:cubicBezTo>
                  <a:cubicBezTo>
                    <a:pt x="168" y="135"/>
                    <a:pt x="180" y="135"/>
                    <a:pt x="192" y="141"/>
                  </a:cubicBezTo>
                  <a:cubicBezTo>
                    <a:pt x="213" y="153"/>
                    <a:pt x="213" y="171"/>
                    <a:pt x="213" y="171"/>
                  </a:cubicBezTo>
                  <a:cubicBezTo>
                    <a:pt x="213" y="171"/>
                    <a:pt x="261" y="159"/>
                    <a:pt x="264" y="213"/>
                  </a:cubicBezTo>
                  <a:cubicBezTo>
                    <a:pt x="288" y="216"/>
                    <a:pt x="315" y="192"/>
                    <a:pt x="315" y="192"/>
                  </a:cubicBezTo>
                  <a:cubicBezTo>
                    <a:pt x="288" y="180"/>
                    <a:pt x="288" y="165"/>
                    <a:pt x="288" y="165"/>
                  </a:cubicBezTo>
                  <a:cubicBezTo>
                    <a:pt x="297" y="171"/>
                    <a:pt x="303" y="162"/>
                    <a:pt x="303" y="162"/>
                  </a:cubicBezTo>
                  <a:cubicBezTo>
                    <a:pt x="288" y="156"/>
                    <a:pt x="276" y="141"/>
                    <a:pt x="276" y="141"/>
                  </a:cubicBezTo>
                  <a:cubicBezTo>
                    <a:pt x="294" y="159"/>
                    <a:pt x="330" y="144"/>
                    <a:pt x="330" y="144"/>
                  </a:cubicBezTo>
                  <a:close/>
                  <a:moveTo>
                    <a:pt x="201" y="432"/>
                  </a:moveTo>
                  <a:cubicBezTo>
                    <a:pt x="204" y="435"/>
                    <a:pt x="204" y="435"/>
                    <a:pt x="204" y="435"/>
                  </a:cubicBezTo>
                  <a:cubicBezTo>
                    <a:pt x="204" y="435"/>
                    <a:pt x="210" y="456"/>
                    <a:pt x="222" y="456"/>
                  </a:cubicBezTo>
                  <a:cubicBezTo>
                    <a:pt x="222" y="456"/>
                    <a:pt x="207" y="459"/>
                    <a:pt x="201" y="432"/>
                  </a:cubicBezTo>
                  <a:close/>
                  <a:moveTo>
                    <a:pt x="237" y="420"/>
                  </a:moveTo>
                  <a:cubicBezTo>
                    <a:pt x="237" y="420"/>
                    <a:pt x="243" y="447"/>
                    <a:pt x="258" y="447"/>
                  </a:cubicBezTo>
                  <a:cubicBezTo>
                    <a:pt x="258" y="447"/>
                    <a:pt x="240" y="450"/>
                    <a:pt x="234" y="417"/>
                  </a:cubicBezTo>
                  <a:lnTo>
                    <a:pt x="237" y="420"/>
                  </a:lnTo>
                  <a:close/>
                  <a:moveTo>
                    <a:pt x="243" y="480"/>
                  </a:moveTo>
                  <a:cubicBezTo>
                    <a:pt x="243" y="480"/>
                    <a:pt x="228" y="483"/>
                    <a:pt x="225" y="459"/>
                  </a:cubicBezTo>
                  <a:cubicBezTo>
                    <a:pt x="225" y="459"/>
                    <a:pt x="225" y="459"/>
                    <a:pt x="225" y="459"/>
                  </a:cubicBezTo>
                  <a:cubicBezTo>
                    <a:pt x="225" y="459"/>
                    <a:pt x="231" y="480"/>
                    <a:pt x="243" y="480"/>
                  </a:cubicBezTo>
                  <a:close/>
                  <a:moveTo>
                    <a:pt x="204" y="384"/>
                  </a:moveTo>
                  <a:cubicBezTo>
                    <a:pt x="204" y="384"/>
                    <a:pt x="210" y="411"/>
                    <a:pt x="225" y="411"/>
                  </a:cubicBezTo>
                  <a:cubicBezTo>
                    <a:pt x="225" y="411"/>
                    <a:pt x="207" y="414"/>
                    <a:pt x="201" y="384"/>
                  </a:cubicBezTo>
                  <a:lnTo>
                    <a:pt x="204" y="384"/>
                  </a:lnTo>
                  <a:close/>
                  <a:moveTo>
                    <a:pt x="81" y="177"/>
                  </a:moveTo>
                  <a:cubicBezTo>
                    <a:pt x="81" y="177"/>
                    <a:pt x="90" y="210"/>
                    <a:pt x="108" y="210"/>
                  </a:cubicBezTo>
                  <a:cubicBezTo>
                    <a:pt x="108" y="210"/>
                    <a:pt x="87" y="213"/>
                    <a:pt x="78" y="174"/>
                  </a:cubicBezTo>
                  <a:lnTo>
                    <a:pt x="81" y="177"/>
                  </a:lnTo>
                  <a:close/>
                  <a:moveTo>
                    <a:pt x="15" y="186"/>
                  </a:moveTo>
                  <a:cubicBezTo>
                    <a:pt x="21" y="189"/>
                    <a:pt x="21" y="189"/>
                    <a:pt x="21" y="189"/>
                  </a:cubicBezTo>
                  <a:cubicBezTo>
                    <a:pt x="21" y="189"/>
                    <a:pt x="30" y="219"/>
                    <a:pt x="48" y="222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51" y="225"/>
                    <a:pt x="51" y="225"/>
                    <a:pt x="51" y="225"/>
                  </a:cubicBezTo>
                  <a:cubicBezTo>
                    <a:pt x="51" y="225"/>
                    <a:pt x="60" y="255"/>
                    <a:pt x="81" y="258"/>
                  </a:cubicBezTo>
                  <a:cubicBezTo>
                    <a:pt x="81" y="258"/>
                    <a:pt x="57" y="261"/>
                    <a:pt x="48" y="222"/>
                  </a:cubicBezTo>
                  <a:cubicBezTo>
                    <a:pt x="45" y="222"/>
                    <a:pt x="24" y="222"/>
                    <a:pt x="15" y="186"/>
                  </a:cubicBezTo>
                  <a:close/>
                  <a:moveTo>
                    <a:pt x="12" y="264"/>
                  </a:moveTo>
                  <a:cubicBezTo>
                    <a:pt x="15" y="264"/>
                    <a:pt x="15" y="264"/>
                    <a:pt x="15" y="264"/>
                  </a:cubicBezTo>
                  <a:cubicBezTo>
                    <a:pt x="15" y="264"/>
                    <a:pt x="24" y="297"/>
                    <a:pt x="42" y="300"/>
                  </a:cubicBezTo>
                  <a:cubicBezTo>
                    <a:pt x="42" y="300"/>
                    <a:pt x="21" y="303"/>
                    <a:pt x="12" y="264"/>
                  </a:cubicBezTo>
                  <a:close/>
                  <a:moveTo>
                    <a:pt x="39" y="321"/>
                  </a:moveTo>
                  <a:cubicBezTo>
                    <a:pt x="45" y="321"/>
                    <a:pt x="45" y="321"/>
                    <a:pt x="45" y="321"/>
                  </a:cubicBezTo>
                  <a:cubicBezTo>
                    <a:pt x="45" y="321"/>
                    <a:pt x="51" y="354"/>
                    <a:pt x="72" y="357"/>
                  </a:cubicBezTo>
                  <a:cubicBezTo>
                    <a:pt x="72" y="357"/>
                    <a:pt x="48" y="357"/>
                    <a:pt x="39" y="321"/>
                  </a:cubicBezTo>
                  <a:close/>
                  <a:moveTo>
                    <a:pt x="72" y="276"/>
                  </a:moveTo>
                  <a:cubicBezTo>
                    <a:pt x="78" y="279"/>
                    <a:pt x="78" y="279"/>
                    <a:pt x="78" y="279"/>
                  </a:cubicBezTo>
                  <a:cubicBezTo>
                    <a:pt x="78" y="279"/>
                    <a:pt x="87" y="312"/>
                    <a:pt x="105" y="312"/>
                  </a:cubicBezTo>
                  <a:cubicBezTo>
                    <a:pt x="105" y="312"/>
                    <a:pt x="81" y="315"/>
                    <a:pt x="72" y="276"/>
                  </a:cubicBezTo>
                  <a:close/>
                  <a:moveTo>
                    <a:pt x="96" y="330"/>
                  </a:moveTo>
                  <a:cubicBezTo>
                    <a:pt x="99" y="333"/>
                    <a:pt x="99" y="333"/>
                    <a:pt x="99" y="333"/>
                  </a:cubicBezTo>
                  <a:cubicBezTo>
                    <a:pt x="99" y="333"/>
                    <a:pt x="108" y="366"/>
                    <a:pt x="126" y="366"/>
                  </a:cubicBezTo>
                  <a:cubicBezTo>
                    <a:pt x="126" y="366"/>
                    <a:pt x="105" y="369"/>
                    <a:pt x="96" y="330"/>
                  </a:cubicBezTo>
                  <a:close/>
                  <a:moveTo>
                    <a:pt x="141" y="366"/>
                  </a:moveTo>
                  <a:cubicBezTo>
                    <a:pt x="147" y="366"/>
                    <a:pt x="147" y="366"/>
                    <a:pt x="147" y="366"/>
                  </a:cubicBezTo>
                  <a:cubicBezTo>
                    <a:pt x="147" y="366"/>
                    <a:pt x="156" y="399"/>
                    <a:pt x="174" y="402"/>
                  </a:cubicBezTo>
                  <a:cubicBezTo>
                    <a:pt x="174" y="402"/>
                    <a:pt x="150" y="405"/>
                    <a:pt x="141" y="366"/>
                  </a:cubicBezTo>
                  <a:close/>
                  <a:moveTo>
                    <a:pt x="192" y="435"/>
                  </a:moveTo>
                  <a:cubicBezTo>
                    <a:pt x="192" y="435"/>
                    <a:pt x="177" y="438"/>
                    <a:pt x="168" y="408"/>
                  </a:cubicBezTo>
                  <a:cubicBezTo>
                    <a:pt x="171" y="408"/>
                    <a:pt x="171" y="408"/>
                    <a:pt x="171" y="408"/>
                  </a:cubicBezTo>
                  <a:cubicBezTo>
                    <a:pt x="171" y="408"/>
                    <a:pt x="177" y="435"/>
                    <a:pt x="192" y="435"/>
                  </a:cubicBezTo>
                  <a:close/>
                  <a:moveTo>
                    <a:pt x="177" y="345"/>
                  </a:moveTo>
                  <a:cubicBezTo>
                    <a:pt x="177" y="345"/>
                    <a:pt x="156" y="348"/>
                    <a:pt x="147" y="315"/>
                  </a:cubicBezTo>
                  <a:cubicBezTo>
                    <a:pt x="153" y="315"/>
                    <a:pt x="153" y="315"/>
                    <a:pt x="153" y="315"/>
                  </a:cubicBezTo>
                  <a:cubicBezTo>
                    <a:pt x="153" y="315"/>
                    <a:pt x="159" y="345"/>
                    <a:pt x="177" y="345"/>
                  </a:cubicBezTo>
                  <a:close/>
                  <a:moveTo>
                    <a:pt x="153" y="306"/>
                  </a:moveTo>
                  <a:cubicBezTo>
                    <a:pt x="153" y="306"/>
                    <a:pt x="129" y="306"/>
                    <a:pt x="120" y="270"/>
                  </a:cubicBezTo>
                  <a:cubicBezTo>
                    <a:pt x="126" y="270"/>
                    <a:pt x="126" y="270"/>
                    <a:pt x="126" y="270"/>
                  </a:cubicBezTo>
                  <a:cubicBezTo>
                    <a:pt x="126" y="270"/>
                    <a:pt x="132" y="303"/>
                    <a:pt x="153" y="306"/>
                  </a:cubicBezTo>
                  <a:close/>
                  <a:moveTo>
                    <a:pt x="135" y="261"/>
                  </a:moveTo>
                  <a:cubicBezTo>
                    <a:pt x="135" y="261"/>
                    <a:pt x="114" y="261"/>
                    <a:pt x="105" y="222"/>
                  </a:cubicBezTo>
                  <a:cubicBezTo>
                    <a:pt x="108" y="225"/>
                    <a:pt x="108" y="225"/>
                    <a:pt x="108" y="225"/>
                  </a:cubicBezTo>
                  <a:cubicBezTo>
                    <a:pt x="108" y="225"/>
                    <a:pt x="117" y="258"/>
                    <a:pt x="135" y="261"/>
                  </a:cubicBez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2" name="Freeform 51"/>
            <p:cNvSpPr>
              <a:spLocks noEditPoints="1"/>
            </p:cNvSpPr>
            <p:nvPr/>
          </p:nvSpPr>
          <p:spPr bwMode="auto">
            <a:xfrm>
              <a:off x="2060615" y="1087037"/>
              <a:ext cx="426416" cy="599220"/>
            </a:xfrm>
            <a:custGeom>
              <a:avLst/>
              <a:gdLst>
                <a:gd name="T0" fmla="*/ 348 w 348"/>
                <a:gd name="T1" fmla="*/ 135 h 489"/>
                <a:gd name="T2" fmla="*/ 267 w 348"/>
                <a:gd name="T3" fmla="*/ 45 h 489"/>
                <a:gd name="T4" fmla="*/ 234 w 348"/>
                <a:gd name="T5" fmla="*/ 12 h 489"/>
                <a:gd name="T6" fmla="*/ 177 w 348"/>
                <a:gd name="T7" fmla="*/ 45 h 489"/>
                <a:gd name="T8" fmla="*/ 150 w 348"/>
                <a:gd name="T9" fmla="*/ 57 h 489"/>
                <a:gd name="T10" fmla="*/ 129 w 348"/>
                <a:gd name="T11" fmla="*/ 78 h 489"/>
                <a:gd name="T12" fmla="*/ 120 w 348"/>
                <a:gd name="T13" fmla="*/ 150 h 489"/>
                <a:gd name="T14" fmla="*/ 36 w 348"/>
                <a:gd name="T15" fmla="*/ 159 h 489"/>
                <a:gd name="T16" fmla="*/ 42 w 348"/>
                <a:gd name="T17" fmla="*/ 237 h 489"/>
                <a:gd name="T18" fmla="*/ 39 w 348"/>
                <a:gd name="T19" fmla="*/ 306 h 489"/>
                <a:gd name="T20" fmla="*/ 93 w 348"/>
                <a:gd name="T21" fmla="*/ 354 h 489"/>
                <a:gd name="T22" fmla="*/ 135 w 348"/>
                <a:gd name="T23" fmla="*/ 384 h 489"/>
                <a:gd name="T24" fmla="*/ 198 w 348"/>
                <a:gd name="T25" fmla="*/ 441 h 489"/>
                <a:gd name="T26" fmla="*/ 219 w 348"/>
                <a:gd name="T27" fmla="*/ 468 h 489"/>
                <a:gd name="T28" fmla="*/ 261 w 348"/>
                <a:gd name="T29" fmla="*/ 453 h 489"/>
                <a:gd name="T30" fmla="*/ 252 w 348"/>
                <a:gd name="T31" fmla="*/ 396 h 489"/>
                <a:gd name="T32" fmla="*/ 258 w 348"/>
                <a:gd name="T33" fmla="*/ 336 h 489"/>
                <a:gd name="T34" fmla="*/ 216 w 348"/>
                <a:gd name="T35" fmla="*/ 252 h 489"/>
                <a:gd name="T36" fmla="*/ 255 w 348"/>
                <a:gd name="T37" fmla="*/ 201 h 489"/>
                <a:gd name="T38" fmla="*/ 207 w 348"/>
                <a:gd name="T39" fmla="*/ 180 h 489"/>
                <a:gd name="T40" fmla="*/ 144 w 348"/>
                <a:gd name="T41" fmla="*/ 153 h 489"/>
                <a:gd name="T42" fmla="*/ 168 w 348"/>
                <a:gd name="T43" fmla="*/ 111 h 489"/>
                <a:gd name="T44" fmla="*/ 213 w 348"/>
                <a:gd name="T45" fmla="*/ 171 h 489"/>
                <a:gd name="T46" fmla="*/ 288 w 348"/>
                <a:gd name="T47" fmla="*/ 165 h 489"/>
                <a:gd name="T48" fmla="*/ 330 w 348"/>
                <a:gd name="T49" fmla="*/ 144 h 489"/>
                <a:gd name="T50" fmla="*/ 222 w 348"/>
                <a:gd name="T51" fmla="*/ 456 h 489"/>
                <a:gd name="T52" fmla="*/ 258 w 348"/>
                <a:gd name="T53" fmla="*/ 447 h 489"/>
                <a:gd name="T54" fmla="*/ 243 w 348"/>
                <a:gd name="T55" fmla="*/ 480 h 489"/>
                <a:gd name="T56" fmla="*/ 243 w 348"/>
                <a:gd name="T57" fmla="*/ 480 h 489"/>
                <a:gd name="T58" fmla="*/ 201 w 348"/>
                <a:gd name="T59" fmla="*/ 384 h 489"/>
                <a:gd name="T60" fmla="*/ 108 w 348"/>
                <a:gd name="T61" fmla="*/ 210 h 489"/>
                <a:gd name="T62" fmla="*/ 15 w 348"/>
                <a:gd name="T63" fmla="*/ 186 h 489"/>
                <a:gd name="T64" fmla="*/ 48 w 348"/>
                <a:gd name="T65" fmla="*/ 222 h 489"/>
                <a:gd name="T66" fmla="*/ 48 w 348"/>
                <a:gd name="T67" fmla="*/ 222 h 489"/>
                <a:gd name="T68" fmla="*/ 15 w 348"/>
                <a:gd name="T69" fmla="*/ 264 h 489"/>
                <a:gd name="T70" fmla="*/ 39 w 348"/>
                <a:gd name="T71" fmla="*/ 321 h 489"/>
                <a:gd name="T72" fmla="*/ 39 w 348"/>
                <a:gd name="T73" fmla="*/ 321 h 489"/>
                <a:gd name="T74" fmla="*/ 105 w 348"/>
                <a:gd name="T75" fmla="*/ 312 h 489"/>
                <a:gd name="T76" fmla="*/ 99 w 348"/>
                <a:gd name="T77" fmla="*/ 333 h 489"/>
                <a:gd name="T78" fmla="*/ 141 w 348"/>
                <a:gd name="T79" fmla="*/ 366 h 489"/>
                <a:gd name="T80" fmla="*/ 141 w 348"/>
                <a:gd name="T81" fmla="*/ 366 h 489"/>
                <a:gd name="T82" fmla="*/ 171 w 348"/>
                <a:gd name="T83" fmla="*/ 408 h 489"/>
                <a:gd name="T84" fmla="*/ 147 w 348"/>
                <a:gd name="T85" fmla="*/ 315 h 489"/>
                <a:gd name="T86" fmla="*/ 153 w 348"/>
                <a:gd name="T87" fmla="*/ 306 h 489"/>
                <a:gd name="T88" fmla="*/ 153 w 348"/>
                <a:gd name="T89" fmla="*/ 306 h 489"/>
                <a:gd name="T90" fmla="*/ 108 w 348"/>
                <a:gd name="T91" fmla="*/ 225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489">
                  <a:moveTo>
                    <a:pt x="330" y="144"/>
                  </a:moveTo>
                  <a:cubicBezTo>
                    <a:pt x="318" y="138"/>
                    <a:pt x="318" y="138"/>
                    <a:pt x="318" y="138"/>
                  </a:cubicBezTo>
                  <a:cubicBezTo>
                    <a:pt x="318" y="138"/>
                    <a:pt x="345" y="138"/>
                    <a:pt x="348" y="135"/>
                  </a:cubicBezTo>
                  <a:cubicBezTo>
                    <a:pt x="318" y="96"/>
                    <a:pt x="291" y="93"/>
                    <a:pt x="291" y="93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279" y="30"/>
                    <a:pt x="267" y="45"/>
                    <a:pt x="267" y="45"/>
                  </a:cubicBezTo>
                  <a:cubicBezTo>
                    <a:pt x="276" y="30"/>
                    <a:pt x="276" y="30"/>
                    <a:pt x="276" y="30"/>
                  </a:cubicBezTo>
                  <a:cubicBezTo>
                    <a:pt x="237" y="30"/>
                    <a:pt x="231" y="54"/>
                    <a:pt x="231" y="54"/>
                  </a:cubicBezTo>
                  <a:cubicBezTo>
                    <a:pt x="234" y="12"/>
                    <a:pt x="234" y="12"/>
                    <a:pt x="234" y="12"/>
                  </a:cubicBezTo>
                  <a:cubicBezTo>
                    <a:pt x="222" y="18"/>
                    <a:pt x="222" y="18"/>
                    <a:pt x="222" y="18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189" y="6"/>
                    <a:pt x="177" y="45"/>
                    <a:pt x="177" y="4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2" y="36"/>
                    <a:pt x="168" y="69"/>
                    <a:pt x="168" y="72"/>
                  </a:cubicBezTo>
                  <a:cubicBezTo>
                    <a:pt x="150" y="57"/>
                    <a:pt x="150" y="57"/>
                    <a:pt x="150" y="57"/>
                  </a:cubicBezTo>
                  <a:cubicBezTo>
                    <a:pt x="150" y="66"/>
                    <a:pt x="171" y="93"/>
                    <a:pt x="174" y="96"/>
                  </a:cubicBezTo>
                  <a:cubicBezTo>
                    <a:pt x="174" y="96"/>
                    <a:pt x="174" y="96"/>
                    <a:pt x="174" y="99"/>
                  </a:cubicBezTo>
                  <a:cubicBezTo>
                    <a:pt x="129" y="78"/>
                    <a:pt x="129" y="78"/>
                    <a:pt x="129" y="78"/>
                  </a:cubicBezTo>
                  <a:cubicBezTo>
                    <a:pt x="123" y="57"/>
                    <a:pt x="120" y="42"/>
                    <a:pt x="120" y="42"/>
                  </a:cubicBezTo>
                  <a:cubicBezTo>
                    <a:pt x="96" y="36"/>
                    <a:pt x="84" y="60"/>
                    <a:pt x="84" y="60"/>
                  </a:cubicBezTo>
                  <a:cubicBezTo>
                    <a:pt x="111" y="78"/>
                    <a:pt x="117" y="123"/>
                    <a:pt x="120" y="150"/>
                  </a:cubicBezTo>
                  <a:cubicBezTo>
                    <a:pt x="114" y="147"/>
                    <a:pt x="105" y="147"/>
                    <a:pt x="96" y="147"/>
                  </a:cubicBezTo>
                  <a:cubicBezTo>
                    <a:pt x="84" y="150"/>
                    <a:pt x="75" y="162"/>
                    <a:pt x="72" y="171"/>
                  </a:cubicBezTo>
                  <a:cubicBezTo>
                    <a:pt x="63" y="162"/>
                    <a:pt x="51" y="156"/>
                    <a:pt x="36" y="159"/>
                  </a:cubicBezTo>
                  <a:cubicBezTo>
                    <a:pt x="18" y="165"/>
                    <a:pt x="6" y="183"/>
                    <a:pt x="9" y="204"/>
                  </a:cubicBezTo>
                  <a:cubicBezTo>
                    <a:pt x="15" y="219"/>
                    <a:pt x="27" y="228"/>
                    <a:pt x="42" y="231"/>
                  </a:cubicBezTo>
                  <a:cubicBezTo>
                    <a:pt x="42" y="231"/>
                    <a:pt x="42" y="234"/>
                    <a:pt x="42" y="237"/>
                  </a:cubicBezTo>
                  <a:cubicBezTo>
                    <a:pt x="39" y="237"/>
                    <a:pt x="36" y="237"/>
                    <a:pt x="30" y="237"/>
                  </a:cubicBezTo>
                  <a:cubicBezTo>
                    <a:pt x="12" y="243"/>
                    <a:pt x="0" y="261"/>
                    <a:pt x="6" y="282"/>
                  </a:cubicBezTo>
                  <a:cubicBezTo>
                    <a:pt x="9" y="297"/>
                    <a:pt x="24" y="306"/>
                    <a:pt x="39" y="306"/>
                  </a:cubicBezTo>
                  <a:cubicBezTo>
                    <a:pt x="33" y="315"/>
                    <a:pt x="30" y="327"/>
                    <a:pt x="33" y="336"/>
                  </a:cubicBezTo>
                  <a:cubicBezTo>
                    <a:pt x="39" y="357"/>
                    <a:pt x="57" y="366"/>
                    <a:pt x="78" y="363"/>
                  </a:cubicBezTo>
                  <a:cubicBezTo>
                    <a:pt x="81" y="360"/>
                    <a:pt x="87" y="357"/>
                    <a:pt x="93" y="354"/>
                  </a:cubicBezTo>
                  <a:cubicBezTo>
                    <a:pt x="99" y="369"/>
                    <a:pt x="117" y="378"/>
                    <a:pt x="132" y="375"/>
                  </a:cubicBezTo>
                  <a:cubicBezTo>
                    <a:pt x="132" y="375"/>
                    <a:pt x="135" y="375"/>
                    <a:pt x="135" y="372"/>
                  </a:cubicBezTo>
                  <a:cubicBezTo>
                    <a:pt x="135" y="375"/>
                    <a:pt x="135" y="378"/>
                    <a:pt x="135" y="384"/>
                  </a:cubicBezTo>
                  <a:cubicBezTo>
                    <a:pt x="141" y="396"/>
                    <a:pt x="150" y="405"/>
                    <a:pt x="165" y="408"/>
                  </a:cubicBezTo>
                  <a:cubicBezTo>
                    <a:pt x="162" y="414"/>
                    <a:pt x="162" y="417"/>
                    <a:pt x="165" y="420"/>
                  </a:cubicBezTo>
                  <a:cubicBezTo>
                    <a:pt x="168" y="435"/>
                    <a:pt x="183" y="444"/>
                    <a:pt x="198" y="441"/>
                  </a:cubicBezTo>
                  <a:cubicBezTo>
                    <a:pt x="198" y="444"/>
                    <a:pt x="198" y="444"/>
                    <a:pt x="198" y="444"/>
                  </a:cubicBezTo>
                  <a:cubicBezTo>
                    <a:pt x="201" y="456"/>
                    <a:pt x="210" y="462"/>
                    <a:pt x="219" y="462"/>
                  </a:cubicBezTo>
                  <a:cubicBezTo>
                    <a:pt x="219" y="465"/>
                    <a:pt x="219" y="468"/>
                    <a:pt x="219" y="468"/>
                  </a:cubicBezTo>
                  <a:cubicBezTo>
                    <a:pt x="222" y="480"/>
                    <a:pt x="234" y="489"/>
                    <a:pt x="246" y="486"/>
                  </a:cubicBezTo>
                  <a:cubicBezTo>
                    <a:pt x="258" y="483"/>
                    <a:pt x="264" y="471"/>
                    <a:pt x="261" y="459"/>
                  </a:cubicBezTo>
                  <a:cubicBezTo>
                    <a:pt x="261" y="456"/>
                    <a:pt x="261" y="456"/>
                    <a:pt x="261" y="453"/>
                  </a:cubicBezTo>
                  <a:cubicBezTo>
                    <a:pt x="261" y="453"/>
                    <a:pt x="261" y="453"/>
                    <a:pt x="264" y="453"/>
                  </a:cubicBezTo>
                  <a:cubicBezTo>
                    <a:pt x="279" y="450"/>
                    <a:pt x="288" y="435"/>
                    <a:pt x="285" y="417"/>
                  </a:cubicBezTo>
                  <a:cubicBezTo>
                    <a:pt x="279" y="405"/>
                    <a:pt x="267" y="393"/>
                    <a:pt x="252" y="396"/>
                  </a:cubicBezTo>
                  <a:cubicBezTo>
                    <a:pt x="252" y="393"/>
                    <a:pt x="252" y="387"/>
                    <a:pt x="252" y="381"/>
                  </a:cubicBezTo>
                  <a:cubicBezTo>
                    <a:pt x="249" y="378"/>
                    <a:pt x="249" y="375"/>
                    <a:pt x="246" y="372"/>
                  </a:cubicBezTo>
                  <a:cubicBezTo>
                    <a:pt x="255" y="363"/>
                    <a:pt x="261" y="348"/>
                    <a:pt x="258" y="336"/>
                  </a:cubicBezTo>
                  <a:cubicBezTo>
                    <a:pt x="252" y="318"/>
                    <a:pt x="240" y="309"/>
                    <a:pt x="225" y="309"/>
                  </a:cubicBezTo>
                  <a:cubicBezTo>
                    <a:pt x="234" y="300"/>
                    <a:pt x="240" y="288"/>
                    <a:pt x="237" y="276"/>
                  </a:cubicBezTo>
                  <a:cubicBezTo>
                    <a:pt x="234" y="264"/>
                    <a:pt x="225" y="258"/>
                    <a:pt x="216" y="252"/>
                  </a:cubicBezTo>
                  <a:cubicBezTo>
                    <a:pt x="219" y="249"/>
                    <a:pt x="222" y="243"/>
                    <a:pt x="222" y="240"/>
                  </a:cubicBezTo>
                  <a:cubicBezTo>
                    <a:pt x="225" y="240"/>
                    <a:pt x="228" y="240"/>
                    <a:pt x="234" y="237"/>
                  </a:cubicBezTo>
                  <a:cubicBezTo>
                    <a:pt x="249" y="234"/>
                    <a:pt x="261" y="216"/>
                    <a:pt x="255" y="201"/>
                  </a:cubicBezTo>
                  <a:cubicBezTo>
                    <a:pt x="252" y="183"/>
                    <a:pt x="234" y="171"/>
                    <a:pt x="216" y="177"/>
                  </a:cubicBezTo>
                  <a:cubicBezTo>
                    <a:pt x="213" y="177"/>
                    <a:pt x="213" y="177"/>
                    <a:pt x="210" y="180"/>
                  </a:cubicBezTo>
                  <a:cubicBezTo>
                    <a:pt x="207" y="180"/>
                    <a:pt x="207" y="180"/>
                    <a:pt x="207" y="180"/>
                  </a:cubicBezTo>
                  <a:cubicBezTo>
                    <a:pt x="207" y="177"/>
                    <a:pt x="207" y="174"/>
                    <a:pt x="207" y="174"/>
                  </a:cubicBezTo>
                  <a:cubicBezTo>
                    <a:pt x="201" y="153"/>
                    <a:pt x="180" y="141"/>
                    <a:pt x="159" y="144"/>
                  </a:cubicBezTo>
                  <a:cubicBezTo>
                    <a:pt x="153" y="147"/>
                    <a:pt x="150" y="150"/>
                    <a:pt x="144" y="153"/>
                  </a:cubicBezTo>
                  <a:cubicBezTo>
                    <a:pt x="144" y="138"/>
                    <a:pt x="138" y="120"/>
                    <a:pt x="135" y="102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5" y="117"/>
                    <a:pt x="162" y="129"/>
                    <a:pt x="159" y="138"/>
                  </a:cubicBezTo>
                  <a:cubicBezTo>
                    <a:pt x="168" y="135"/>
                    <a:pt x="180" y="135"/>
                    <a:pt x="192" y="141"/>
                  </a:cubicBezTo>
                  <a:cubicBezTo>
                    <a:pt x="213" y="153"/>
                    <a:pt x="213" y="171"/>
                    <a:pt x="213" y="171"/>
                  </a:cubicBezTo>
                  <a:cubicBezTo>
                    <a:pt x="213" y="171"/>
                    <a:pt x="261" y="159"/>
                    <a:pt x="264" y="213"/>
                  </a:cubicBezTo>
                  <a:cubicBezTo>
                    <a:pt x="288" y="216"/>
                    <a:pt x="315" y="192"/>
                    <a:pt x="315" y="192"/>
                  </a:cubicBezTo>
                  <a:cubicBezTo>
                    <a:pt x="288" y="180"/>
                    <a:pt x="288" y="165"/>
                    <a:pt x="288" y="165"/>
                  </a:cubicBezTo>
                  <a:cubicBezTo>
                    <a:pt x="297" y="171"/>
                    <a:pt x="303" y="162"/>
                    <a:pt x="303" y="162"/>
                  </a:cubicBezTo>
                  <a:cubicBezTo>
                    <a:pt x="288" y="156"/>
                    <a:pt x="276" y="141"/>
                    <a:pt x="276" y="141"/>
                  </a:cubicBezTo>
                  <a:cubicBezTo>
                    <a:pt x="294" y="159"/>
                    <a:pt x="330" y="144"/>
                    <a:pt x="330" y="144"/>
                  </a:cubicBezTo>
                  <a:close/>
                  <a:moveTo>
                    <a:pt x="201" y="432"/>
                  </a:moveTo>
                  <a:cubicBezTo>
                    <a:pt x="204" y="435"/>
                    <a:pt x="204" y="435"/>
                    <a:pt x="204" y="435"/>
                  </a:cubicBezTo>
                  <a:cubicBezTo>
                    <a:pt x="204" y="435"/>
                    <a:pt x="210" y="456"/>
                    <a:pt x="222" y="456"/>
                  </a:cubicBezTo>
                  <a:cubicBezTo>
                    <a:pt x="222" y="456"/>
                    <a:pt x="207" y="459"/>
                    <a:pt x="201" y="432"/>
                  </a:cubicBezTo>
                  <a:close/>
                  <a:moveTo>
                    <a:pt x="237" y="420"/>
                  </a:moveTo>
                  <a:cubicBezTo>
                    <a:pt x="237" y="420"/>
                    <a:pt x="243" y="447"/>
                    <a:pt x="258" y="447"/>
                  </a:cubicBezTo>
                  <a:cubicBezTo>
                    <a:pt x="258" y="447"/>
                    <a:pt x="240" y="450"/>
                    <a:pt x="234" y="417"/>
                  </a:cubicBezTo>
                  <a:lnTo>
                    <a:pt x="237" y="420"/>
                  </a:lnTo>
                  <a:close/>
                  <a:moveTo>
                    <a:pt x="243" y="480"/>
                  </a:moveTo>
                  <a:cubicBezTo>
                    <a:pt x="243" y="480"/>
                    <a:pt x="228" y="483"/>
                    <a:pt x="225" y="459"/>
                  </a:cubicBezTo>
                  <a:cubicBezTo>
                    <a:pt x="225" y="459"/>
                    <a:pt x="225" y="459"/>
                    <a:pt x="225" y="459"/>
                  </a:cubicBezTo>
                  <a:cubicBezTo>
                    <a:pt x="225" y="459"/>
                    <a:pt x="231" y="480"/>
                    <a:pt x="243" y="480"/>
                  </a:cubicBezTo>
                  <a:close/>
                  <a:moveTo>
                    <a:pt x="204" y="384"/>
                  </a:moveTo>
                  <a:cubicBezTo>
                    <a:pt x="204" y="384"/>
                    <a:pt x="210" y="411"/>
                    <a:pt x="225" y="411"/>
                  </a:cubicBezTo>
                  <a:cubicBezTo>
                    <a:pt x="225" y="411"/>
                    <a:pt x="207" y="414"/>
                    <a:pt x="201" y="384"/>
                  </a:cubicBezTo>
                  <a:lnTo>
                    <a:pt x="204" y="384"/>
                  </a:lnTo>
                  <a:close/>
                  <a:moveTo>
                    <a:pt x="81" y="177"/>
                  </a:moveTo>
                  <a:cubicBezTo>
                    <a:pt x="81" y="177"/>
                    <a:pt x="90" y="210"/>
                    <a:pt x="108" y="210"/>
                  </a:cubicBezTo>
                  <a:cubicBezTo>
                    <a:pt x="108" y="210"/>
                    <a:pt x="87" y="213"/>
                    <a:pt x="78" y="174"/>
                  </a:cubicBezTo>
                  <a:lnTo>
                    <a:pt x="81" y="177"/>
                  </a:lnTo>
                  <a:close/>
                  <a:moveTo>
                    <a:pt x="15" y="186"/>
                  </a:moveTo>
                  <a:cubicBezTo>
                    <a:pt x="21" y="189"/>
                    <a:pt x="21" y="189"/>
                    <a:pt x="21" y="189"/>
                  </a:cubicBezTo>
                  <a:cubicBezTo>
                    <a:pt x="21" y="189"/>
                    <a:pt x="30" y="219"/>
                    <a:pt x="48" y="222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51" y="225"/>
                    <a:pt x="51" y="225"/>
                    <a:pt x="51" y="225"/>
                  </a:cubicBezTo>
                  <a:cubicBezTo>
                    <a:pt x="51" y="225"/>
                    <a:pt x="60" y="255"/>
                    <a:pt x="81" y="258"/>
                  </a:cubicBezTo>
                  <a:cubicBezTo>
                    <a:pt x="81" y="258"/>
                    <a:pt x="57" y="261"/>
                    <a:pt x="48" y="222"/>
                  </a:cubicBezTo>
                  <a:cubicBezTo>
                    <a:pt x="45" y="222"/>
                    <a:pt x="24" y="222"/>
                    <a:pt x="15" y="186"/>
                  </a:cubicBezTo>
                  <a:close/>
                  <a:moveTo>
                    <a:pt x="12" y="264"/>
                  </a:moveTo>
                  <a:cubicBezTo>
                    <a:pt x="15" y="264"/>
                    <a:pt x="15" y="264"/>
                    <a:pt x="15" y="264"/>
                  </a:cubicBezTo>
                  <a:cubicBezTo>
                    <a:pt x="15" y="264"/>
                    <a:pt x="24" y="297"/>
                    <a:pt x="42" y="300"/>
                  </a:cubicBezTo>
                  <a:cubicBezTo>
                    <a:pt x="42" y="300"/>
                    <a:pt x="21" y="303"/>
                    <a:pt x="12" y="264"/>
                  </a:cubicBezTo>
                  <a:close/>
                  <a:moveTo>
                    <a:pt x="39" y="321"/>
                  </a:moveTo>
                  <a:cubicBezTo>
                    <a:pt x="45" y="321"/>
                    <a:pt x="45" y="321"/>
                    <a:pt x="45" y="321"/>
                  </a:cubicBezTo>
                  <a:cubicBezTo>
                    <a:pt x="45" y="321"/>
                    <a:pt x="51" y="354"/>
                    <a:pt x="72" y="357"/>
                  </a:cubicBezTo>
                  <a:cubicBezTo>
                    <a:pt x="72" y="357"/>
                    <a:pt x="48" y="357"/>
                    <a:pt x="39" y="321"/>
                  </a:cubicBezTo>
                  <a:close/>
                  <a:moveTo>
                    <a:pt x="72" y="276"/>
                  </a:moveTo>
                  <a:cubicBezTo>
                    <a:pt x="78" y="279"/>
                    <a:pt x="78" y="279"/>
                    <a:pt x="78" y="279"/>
                  </a:cubicBezTo>
                  <a:cubicBezTo>
                    <a:pt x="78" y="279"/>
                    <a:pt x="87" y="312"/>
                    <a:pt x="105" y="312"/>
                  </a:cubicBezTo>
                  <a:cubicBezTo>
                    <a:pt x="105" y="312"/>
                    <a:pt x="81" y="315"/>
                    <a:pt x="72" y="276"/>
                  </a:cubicBezTo>
                  <a:close/>
                  <a:moveTo>
                    <a:pt x="96" y="330"/>
                  </a:moveTo>
                  <a:cubicBezTo>
                    <a:pt x="99" y="333"/>
                    <a:pt x="99" y="333"/>
                    <a:pt x="99" y="333"/>
                  </a:cubicBezTo>
                  <a:cubicBezTo>
                    <a:pt x="99" y="333"/>
                    <a:pt x="108" y="366"/>
                    <a:pt x="126" y="366"/>
                  </a:cubicBezTo>
                  <a:cubicBezTo>
                    <a:pt x="126" y="366"/>
                    <a:pt x="105" y="369"/>
                    <a:pt x="96" y="330"/>
                  </a:cubicBezTo>
                  <a:close/>
                  <a:moveTo>
                    <a:pt x="141" y="366"/>
                  </a:moveTo>
                  <a:cubicBezTo>
                    <a:pt x="147" y="366"/>
                    <a:pt x="147" y="366"/>
                    <a:pt x="147" y="366"/>
                  </a:cubicBezTo>
                  <a:cubicBezTo>
                    <a:pt x="147" y="366"/>
                    <a:pt x="156" y="399"/>
                    <a:pt x="174" y="402"/>
                  </a:cubicBezTo>
                  <a:cubicBezTo>
                    <a:pt x="174" y="402"/>
                    <a:pt x="150" y="405"/>
                    <a:pt x="141" y="366"/>
                  </a:cubicBezTo>
                  <a:close/>
                  <a:moveTo>
                    <a:pt x="192" y="435"/>
                  </a:moveTo>
                  <a:cubicBezTo>
                    <a:pt x="192" y="435"/>
                    <a:pt x="177" y="438"/>
                    <a:pt x="168" y="408"/>
                  </a:cubicBezTo>
                  <a:cubicBezTo>
                    <a:pt x="171" y="408"/>
                    <a:pt x="171" y="408"/>
                    <a:pt x="171" y="408"/>
                  </a:cubicBezTo>
                  <a:cubicBezTo>
                    <a:pt x="171" y="408"/>
                    <a:pt x="177" y="435"/>
                    <a:pt x="192" y="435"/>
                  </a:cubicBezTo>
                  <a:close/>
                  <a:moveTo>
                    <a:pt x="177" y="345"/>
                  </a:moveTo>
                  <a:cubicBezTo>
                    <a:pt x="177" y="345"/>
                    <a:pt x="156" y="348"/>
                    <a:pt x="147" y="315"/>
                  </a:cubicBezTo>
                  <a:cubicBezTo>
                    <a:pt x="153" y="315"/>
                    <a:pt x="153" y="315"/>
                    <a:pt x="153" y="315"/>
                  </a:cubicBezTo>
                  <a:cubicBezTo>
                    <a:pt x="153" y="315"/>
                    <a:pt x="159" y="345"/>
                    <a:pt x="177" y="345"/>
                  </a:cubicBezTo>
                  <a:close/>
                  <a:moveTo>
                    <a:pt x="153" y="306"/>
                  </a:moveTo>
                  <a:cubicBezTo>
                    <a:pt x="153" y="306"/>
                    <a:pt x="129" y="306"/>
                    <a:pt x="120" y="270"/>
                  </a:cubicBezTo>
                  <a:cubicBezTo>
                    <a:pt x="126" y="270"/>
                    <a:pt x="126" y="270"/>
                    <a:pt x="126" y="270"/>
                  </a:cubicBezTo>
                  <a:cubicBezTo>
                    <a:pt x="126" y="270"/>
                    <a:pt x="132" y="303"/>
                    <a:pt x="153" y="306"/>
                  </a:cubicBezTo>
                  <a:close/>
                  <a:moveTo>
                    <a:pt x="135" y="261"/>
                  </a:moveTo>
                  <a:cubicBezTo>
                    <a:pt x="135" y="261"/>
                    <a:pt x="114" y="261"/>
                    <a:pt x="105" y="222"/>
                  </a:cubicBezTo>
                  <a:cubicBezTo>
                    <a:pt x="108" y="225"/>
                    <a:pt x="108" y="225"/>
                    <a:pt x="108" y="225"/>
                  </a:cubicBezTo>
                  <a:cubicBezTo>
                    <a:pt x="108" y="225"/>
                    <a:pt x="117" y="258"/>
                    <a:pt x="135" y="261"/>
                  </a:cubicBez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4284303" y="1815996"/>
              <a:ext cx="535554" cy="752586"/>
            </a:xfrm>
            <a:custGeom>
              <a:avLst/>
              <a:gdLst>
                <a:gd name="T0" fmla="*/ 348 w 348"/>
                <a:gd name="T1" fmla="*/ 135 h 489"/>
                <a:gd name="T2" fmla="*/ 267 w 348"/>
                <a:gd name="T3" fmla="*/ 45 h 489"/>
                <a:gd name="T4" fmla="*/ 234 w 348"/>
                <a:gd name="T5" fmla="*/ 12 h 489"/>
                <a:gd name="T6" fmla="*/ 177 w 348"/>
                <a:gd name="T7" fmla="*/ 45 h 489"/>
                <a:gd name="T8" fmla="*/ 150 w 348"/>
                <a:gd name="T9" fmla="*/ 57 h 489"/>
                <a:gd name="T10" fmla="*/ 129 w 348"/>
                <a:gd name="T11" fmla="*/ 78 h 489"/>
                <a:gd name="T12" fmla="*/ 120 w 348"/>
                <a:gd name="T13" fmla="*/ 150 h 489"/>
                <a:gd name="T14" fmla="*/ 36 w 348"/>
                <a:gd name="T15" fmla="*/ 159 h 489"/>
                <a:gd name="T16" fmla="*/ 42 w 348"/>
                <a:gd name="T17" fmla="*/ 237 h 489"/>
                <a:gd name="T18" fmla="*/ 39 w 348"/>
                <a:gd name="T19" fmla="*/ 306 h 489"/>
                <a:gd name="T20" fmla="*/ 93 w 348"/>
                <a:gd name="T21" fmla="*/ 354 h 489"/>
                <a:gd name="T22" fmla="*/ 135 w 348"/>
                <a:gd name="T23" fmla="*/ 384 h 489"/>
                <a:gd name="T24" fmla="*/ 198 w 348"/>
                <a:gd name="T25" fmla="*/ 441 h 489"/>
                <a:gd name="T26" fmla="*/ 219 w 348"/>
                <a:gd name="T27" fmla="*/ 468 h 489"/>
                <a:gd name="T28" fmla="*/ 261 w 348"/>
                <a:gd name="T29" fmla="*/ 453 h 489"/>
                <a:gd name="T30" fmla="*/ 252 w 348"/>
                <a:gd name="T31" fmla="*/ 396 h 489"/>
                <a:gd name="T32" fmla="*/ 258 w 348"/>
                <a:gd name="T33" fmla="*/ 336 h 489"/>
                <a:gd name="T34" fmla="*/ 216 w 348"/>
                <a:gd name="T35" fmla="*/ 252 h 489"/>
                <a:gd name="T36" fmla="*/ 255 w 348"/>
                <a:gd name="T37" fmla="*/ 201 h 489"/>
                <a:gd name="T38" fmla="*/ 207 w 348"/>
                <a:gd name="T39" fmla="*/ 180 h 489"/>
                <a:gd name="T40" fmla="*/ 144 w 348"/>
                <a:gd name="T41" fmla="*/ 153 h 489"/>
                <a:gd name="T42" fmla="*/ 168 w 348"/>
                <a:gd name="T43" fmla="*/ 111 h 489"/>
                <a:gd name="T44" fmla="*/ 213 w 348"/>
                <a:gd name="T45" fmla="*/ 171 h 489"/>
                <a:gd name="T46" fmla="*/ 288 w 348"/>
                <a:gd name="T47" fmla="*/ 165 h 489"/>
                <a:gd name="T48" fmla="*/ 330 w 348"/>
                <a:gd name="T49" fmla="*/ 144 h 489"/>
                <a:gd name="T50" fmla="*/ 222 w 348"/>
                <a:gd name="T51" fmla="*/ 456 h 489"/>
                <a:gd name="T52" fmla="*/ 258 w 348"/>
                <a:gd name="T53" fmla="*/ 447 h 489"/>
                <a:gd name="T54" fmla="*/ 243 w 348"/>
                <a:gd name="T55" fmla="*/ 480 h 489"/>
                <a:gd name="T56" fmla="*/ 243 w 348"/>
                <a:gd name="T57" fmla="*/ 480 h 489"/>
                <a:gd name="T58" fmla="*/ 201 w 348"/>
                <a:gd name="T59" fmla="*/ 384 h 489"/>
                <a:gd name="T60" fmla="*/ 108 w 348"/>
                <a:gd name="T61" fmla="*/ 210 h 489"/>
                <a:gd name="T62" fmla="*/ 15 w 348"/>
                <a:gd name="T63" fmla="*/ 186 h 489"/>
                <a:gd name="T64" fmla="*/ 48 w 348"/>
                <a:gd name="T65" fmla="*/ 222 h 489"/>
                <a:gd name="T66" fmla="*/ 48 w 348"/>
                <a:gd name="T67" fmla="*/ 222 h 489"/>
                <a:gd name="T68" fmla="*/ 15 w 348"/>
                <a:gd name="T69" fmla="*/ 264 h 489"/>
                <a:gd name="T70" fmla="*/ 39 w 348"/>
                <a:gd name="T71" fmla="*/ 321 h 489"/>
                <a:gd name="T72" fmla="*/ 39 w 348"/>
                <a:gd name="T73" fmla="*/ 321 h 489"/>
                <a:gd name="T74" fmla="*/ 105 w 348"/>
                <a:gd name="T75" fmla="*/ 312 h 489"/>
                <a:gd name="T76" fmla="*/ 99 w 348"/>
                <a:gd name="T77" fmla="*/ 333 h 489"/>
                <a:gd name="T78" fmla="*/ 141 w 348"/>
                <a:gd name="T79" fmla="*/ 366 h 489"/>
                <a:gd name="T80" fmla="*/ 141 w 348"/>
                <a:gd name="T81" fmla="*/ 366 h 489"/>
                <a:gd name="T82" fmla="*/ 171 w 348"/>
                <a:gd name="T83" fmla="*/ 408 h 489"/>
                <a:gd name="T84" fmla="*/ 147 w 348"/>
                <a:gd name="T85" fmla="*/ 315 h 489"/>
                <a:gd name="T86" fmla="*/ 153 w 348"/>
                <a:gd name="T87" fmla="*/ 306 h 489"/>
                <a:gd name="T88" fmla="*/ 153 w 348"/>
                <a:gd name="T89" fmla="*/ 306 h 489"/>
                <a:gd name="T90" fmla="*/ 108 w 348"/>
                <a:gd name="T91" fmla="*/ 225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489">
                  <a:moveTo>
                    <a:pt x="330" y="144"/>
                  </a:moveTo>
                  <a:cubicBezTo>
                    <a:pt x="318" y="138"/>
                    <a:pt x="318" y="138"/>
                    <a:pt x="318" y="138"/>
                  </a:cubicBezTo>
                  <a:cubicBezTo>
                    <a:pt x="318" y="138"/>
                    <a:pt x="345" y="138"/>
                    <a:pt x="348" y="135"/>
                  </a:cubicBezTo>
                  <a:cubicBezTo>
                    <a:pt x="318" y="96"/>
                    <a:pt x="291" y="93"/>
                    <a:pt x="291" y="93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279" y="30"/>
                    <a:pt x="267" y="45"/>
                    <a:pt x="267" y="45"/>
                  </a:cubicBezTo>
                  <a:cubicBezTo>
                    <a:pt x="276" y="30"/>
                    <a:pt x="276" y="30"/>
                    <a:pt x="276" y="30"/>
                  </a:cubicBezTo>
                  <a:cubicBezTo>
                    <a:pt x="237" y="30"/>
                    <a:pt x="231" y="54"/>
                    <a:pt x="231" y="54"/>
                  </a:cubicBezTo>
                  <a:cubicBezTo>
                    <a:pt x="234" y="12"/>
                    <a:pt x="234" y="12"/>
                    <a:pt x="234" y="12"/>
                  </a:cubicBezTo>
                  <a:cubicBezTo>
                    <a:pt x="222" y="18"/>
                    <a:pt x="222" y="18"/>
                    <a:pt x="222" y="18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189" y="6"/>
                    <a:pt x="177" y="45"/>
                    <a:pt x="177" y="4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2" y="36"/>
                    <a:pt x="168" y="69"/>
                    <a:pt x="168" y="72"/>
                  </a:cubicBezTo>
                  <a:cubicBezTo>
                    <a:pt x="150" y="57"/>
                    <a:pt x="150" y="57"/>
                    <a:pt x="150" y="57"/>
                  </a:cubicBezTo>
                  <a:cubicBezTo>
                    <a:pt x="150" y="66"/>
                    <a:pt x="171" y="93"/>
                    <a:pt x="174" y="96"/>
                  </a:cubicBezTo>
                  <a:cubicBezTo>
                    <a:pt x="174" y="96"/>
                    <a:pt x="174" y="96"/>
                    <a:pt x="174" y="99"/>
                  </a:cubicBezTo>
                  <a:cubicBezTo>
                    <a:pt x="129" y="78"/>
                    <a:pt x="129" y="78"/>
                    <a:pt x="129" y="78"/>
                  </a:cubicBezTo>
                  <a:cubicBezTo>
                    <a:pt x="123" y="57"/>
                    <a:pt x="120" y="42"/>
                    <a:pt x="120" y="42"/>
                  </a:cubicBezTo>
                  <a:cubicBezTo>
                    <a:pt x="96" y="36"/>
                    <a:pt x="84" y="60"/>
                    <a:pt x="84" y="60"/>
                  </a:cubicBezTo>
                  <a:cubicBezTo>
                    <a:pt x="111" y="78"/>
                    <a:pt x="117" y="123"/>
                    <a:pt x="120" y="150"/>
                  </a:cubicBezTo>
                  <a:cubicBezTo>
                    <a:pt x="114" y="147"/>
                    <a:pt x="105" y="147"/>
                    <a:pt x="96" y="147"/>
                  </a:cubicBezTo>
                  <a:cubicBezTo>
                    <a:pt x="84" y="150"/>
                    <a:pt x="75" y="162"/>
                    <a:pt x="72" y="171"/>
                  </a:cubicBezTo>
                  <a:cubicBezTo>
                    <a:pt x="63" y="162"/>
                    <a:pt x="51" y="156"/>
                    <a:pt x="36" y="159"/>
                  </a:cubicBezTo>
                  <a:cubicBezTo>
                    <a:pt x="18" y="165"/>
                    <a:pt x="6" y="183"/>
                    <a:pt x="9" y="204"/>
                  </a:cubicBezTo>
                  <a:cubicBezTo>
                    <a:pt x="15" y="219"/>
                    <a:pt x="27" y="228"/>
                    <a:pt x="42" y="231"/>
                  </a:cubicBezTo>
                  <a:cubicBezTo>
                    <a:pt x="42" y="231"/>
                    <a:pt x="42" y="234"/>
                    <a:pt x="42" y="237"/>
                  </a:cubicBezTo>
                  <a:cubicBezTo>
                    <a:pt x="39" y="237"/>
                    <a:pt x="36" y="237"/>
                    <a:pt x="30" y="237"/>
                  </a:cubicBezTo>
                  <a:cubicBezTo>
                    <a:pt x="12" y="243"/>
                    <a:pt x="0" y="261"/>
                    <a:pt x="6" y="282"/>
                  </a:cubicBezTo>
                  <a:cubicBezTo>
                    <a:pt x="9" y="297"/>
                    <a:pt x="24" y="306"/>
                    <a:pt x="39" y="306"/>
                  </a:cubicBezTo>
                  <a:cubicBezTo>
                    <a:pt x="33" y="315"/>
                    <a:pt x="30" y="327"/>
                    <a:pt x="33" y="336"/>
                  </a:cubicBezTo>
                  <a:cubicBezTo>
                    <a:pt x="39" y="357"/>
                    <a:pt x="57" y="366"/>
                    <a:pt x="78" y="363"/>
                  </a:cubicBezTo>
                  <a:cubicBezTo>
                    <a:pt x="81" y="360"/>
                    <a:pt x="87" y="357"/>
                    <a:pt x="93" y="354"/>
                  </a:cubicBezTo>
                  <a:cubicBezTo>
                    <a:pt x="99" y="369"/>
                    <a:pt x="117" y="378"/>
                    <a:pt x="132" y="375"/>
                  </a:cubicBezTo>
                  <a:cubicBezTo>
                    <a:pt x="132" y="375"/>
                    <a:pt x="135" y="375"/>
                    <a:pt x="135" y="372"/>
                  </a:cubicBezTo>
                  <a:cubicBezTo>
                    <a:pt x="135" y="375"/>
                    <a:pt x="135" y="378"/>
                    <a:pt x="135" y="384"/>
                  </a:cubicBezTo>
                  <a:cubicBezTo>
                    <a:pt x="141" y="396"/>
                    <a:pt x="150" y="405"/>
                    <a:pt x="165" y="408"/>
                  </a:cubicBezTo>
                  <a:cubicBezTo>
                    <a:pt x="162" y="414"/>
                    <a:pt x="162" y="417"/>
                    <a:pt x="165" y="420"/>
                  </a:cubicBezTo>
                  <a:cubicBezTo>
                    <a:pt x="168" y="435"/>
                    <a:pt x="183" y="444"/>
                    <a:pt x="198" y="441"/>
                  </a:cubicBezTo>
                  <a:cubicBezTo>
                    <a:pt x="198" y="444"/>
                    <a:pt x="198" y="444"/>
                    <a:pt x="198" y="444"/>
                  </a:cubicBezTo>
                  <a:cubicBezTo>
                    <a:pt x="201" y="456"/>
                    <a:pt x="210" y="462"/>
                    <a:pt x="219" y="462"/>
                  </a:cubicBezTo>
                  <a:cubicBezTo>
                    <a:pt x="219" y="465"/>
                    <a:pt x="219" y="468"/>
                    <a:pt x="219" y="468"/>
                  </a:cubicBezTo>
                  <a:cubicBezTo>
                    <a:pt x="222" y="480"/>
                    <a:pt x="234" y="489"/>
                    <a:pt x="246" y="486"/>
                  </a:cubicBezTo>
                  <a:cubicBezTo>
                    <a:pt x="258" y="483"/>
                    <a:pt x="264" y="471"/>
                    <a:pt x="261" y="459"/>
                  </a:cubicBezTo>
                  <a:cubicBezTo>
                    <a:pt x="261" y="456"/>
                    <a:pt x="261" y="456"/>
                    <a:pt x="261" y="453"/>
                  </a:cubicBezTo>
                  <a:cubicBezTo>
                    <a:pt x="261" y="453"/>
                    <a:pt x="261" y="453"/>
                    <a:pt x="264" y="453"/>
                  </a:cubicBezTo>
                  <a:cubicBezTo>
                    <a:pt x="279" y="450"/>
                    <a:pt x="288" y="435"/>
                    <a:pt x="285" y="417"/>
                  </a:cubicBezTo>
                  <a:cubicBezTo>
                    <a:pt x="279" y="405"/>
                    <a:pt x="267" y="393"/>
                    <a:pt x="252" y="396"/>
                  </a:cubicBezTo>
                  <a:cubicBezTo>
                    <a:pt x="252" y="393"/>
                    <a:pt x="252" y="387"/>
                    <a:pt x="252" y="381"/>
                  </a:cubicBezTo>
                  <a:cubicBezTo>
                    <a:pt x="249" y="378"/>
                    <a:pt x="249" y="375"/>
                    <a:pt x="246" y="372"/>
                  </a:cubicBezTo>
                  <a:cubicBezTo>
                    <a:pt x="255" y="363"/>
                    <a:pt x="261" y="348"/>
                    <a:pt x="258" y="336"/>
                  </a:cubicBezTo>
                  <a:cubicBezTo>
                    <a:pt x="252" y="318"/>
                    <a:pt x="240" y="309"/>
                    <a:pt x="225" y="309"/>
                  </a:cubicBezTo>
                  <a:cubicBezTo>
                    <a:pt x="234" y="300"/>
                    <a:pt x="240" y="288"/>
                    <a:pt x="237" y="276"/>
                  </a:cubicBezTo>
                  <a:cubicBezTo>
                    <a:pt x="234" y="264"/>
                    <a:pt x="225" y="258"/>
                    <a:pt x="216" y="252"/>
                  </a:cubicBezTo>
                  <a:cubicBezTo>
                    <a:pt x="219" y="249"/>
                    <a:pt x="222" y="243"/>
                    <a:pt x="222" y="240"/>
                  </a:cubicBezTo>
                  <a:cubicBezTo>
                    <a:pt x="225" y="240"/>
                    <a:pt x="228" y="240"/>
                    <a:pt x="234" y="237"/>
                  </a:cubicBezTo>
                  <a:cubicBezTo>
                    <a:pt x="249" y="234"/>
                    <a:pt x="261" y="216"/>
                    <a:pt x="255" y="201"/>
                  </a:cubicBezTo>
                  <a:cubicBezTo>
                    <a:pt x="252" y="183"/>
                    <a:pt x="234" y="171"/>
                    <a:pt x="216" y="177"/>
                  </a:cubicBezTo>
                  <a:cubicBezTo>
                    <a:pt x="213" y="177"/>
                    <a:pt x="213" y="177"/>
                    <a:pt x="210" y="180"/>
                  </a:cubicBezTo>
                  <a:cubicBezTo>
                    <a:pt x="207" y="180"/>
                    <a:pt x="207" y="180"/>
                    <a:pt x="207" y="180"/>
                  </a:cubicBezTo>
                  <a:cubicBezTo>
                    <a:pt x="207" y="177"/>
                    <a:pt x="207" y="174"/>
                    <a:pt x="207" y="174"/>
                  </a:cubicBezTo>
                  <a:cubicBezTo>
                    <a:pt x="201" y="153"/>
                    <a:pt x="180" y="141"/>
                    <a:pt x="159" y="144"/>
                  </a:cubicBezTo>
                  <a:cubicBezTo>
                    <a:pt x="153" y="147"/>
                    <a:pt x="150" y="150"/>
                    <a:pt x="144" y="153"/>
                  </a:cubicBezTo>
                  <a:cubicBezTo>
                    <a:pt x="144" y="138"/>
                    <a:pt x="138" y="120"/>
                    <a:pt x="135" y="102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5" y="117"/>
                    <a:pt x="162" y="129"/>
                    <a:pt x="159" y="138"/>
                  </a:cubicBezTo>
                  <a:cubicBezTo>
                    <a:pt x="168" y="135"/>
                    <a:pt x="180" y="135"/>
                    <a:pt x="192" y="141"/>
                  </a:cubicBezTo>
                  <a:cubicBezTo>
                    <a:pt x="213" y="153"/>
                    <a:pt x="213" y="171"/>
                    <a:pt x="213" y="171"/>
                  </a:cubicBezTo>
                  <a:cubicBezTo>
                    <a:pt x="213" y="171"/>
                    <a:pt x="261" y="159"/>
                    <a:pt x="264" y="213"/>
                  </a:cubicBezTo>
                  <a:cubicBezTo>
                    <a:pt x="288" y="216"/>
                    <a:pt x="315" y="192"/>
                    <a:pt x="315" y="192"/>
                  </a:cubicBezTo>
                  <a:cubicBezTo>
                    <a:pt x="288" y="180"/>
                    <a:pt x="288" y="165"/>
                    <a:pt x="288" y="165"/>
                  </a:cubicBezTo>
                  <a:cubicBezTo>
                    <a:pt x="297" y="171"/>
                    <a:pt x="303" y="162"/>
                    <a:pt x="303" y="162"/>
                  </a:cubicBezTo>
                  <a:cubicBezTo>
                    <a:pt x="288" y="156"/>
                    <a:pt x="276" y="141"/>
                    <a:pt x="276" y="141"/>
                  </a:cubicBezTo>
                  <a:cubicBezTo>
                    <a:pt x="294" y="159"/>
                    <a:pt x="330" y="144"/>
                    <a:pt x="330" y="144"/>
                  </a:cubicBezTo>
                  <a:close/>
                  <a:moveTo>
                    <a:pt x="201" y="432"/>
                  </a:moveTo>
                  <a:cubicBezTo>
                    <a:pt x="204" y="435"/>
                    <a:pt x="204" y="435"/>
                    <a:pt x="204" y="435"/>
                  </a:cubicBezTo>
                  <a:cubicBezTo>
                    <a:pt x="204" y="435"/>
                    <a:pt x="210" y="456"/>
                    <a:pt x="222" y="456"/>
                  </a:cubicBezTo>
                  <a:cubicBezTo>
                    <a:pt x="222" y="456"/>
                    <a:pt x="207" y="459"/>
                    <a:pt x="201" y="432"/>
                  </a:cubicBezTo>
                  <a:close/>
                  <a:moveTo>
                    <a:pt x="237" y="420"/>
                  </a:moveTo>
                  <a:cubicBezTo>
                    <a:pt x="237" y="420"/>
                    <a:pt x="243" y="447"/>
                    <a:pt x="258" y="447"/>
                  </a:cubicBezTo>
                  <a:cubicBezTo>
                    <a:pt x="258" y="447"/>
                    <a:pt x="240" y="450"/>
                    <a:pt x="234" y="417"/>
                  </a:cubicBezTo>
                  <a:lnTo>
                    <a:pt x="237" y="420"/>
                  </a:lnTo>
                  <a:close/>
                  <a:moveTo>
                    <a:pt x="243" y="480"/>
                  </a:moveTo>
                  <a:cubicBezTo>
                    <a:pt x="243" y="480"/>
                    <a:pt x="228" y="483"/>
                    <a:pt x="225" y="459"/>
                  </a:cubicBezTo>
                  <a:cubicBezTo>
                    <a:pt x="225" y="459"/>
                    <a:pt x="225" y="459"/>
                    <a:pt x="225" y="459"/>
                  </a:cubicBezTo>
                  <a:cubicBezTo>
                    <a:pt x="225" y="459"/>
                    <a:pt x="231" y="480"/>
                    <a:pt x="243" y="480"/>
                  </a:cubicBezTo>
                  <a:close/>
                  <a:moveTo>
                    <a:pt x="204" y="384"/>
                  </a:moveTo>
                  <a:cubicBezTo>
                    <a:pt x="204" y="384"/>
                    <a:pt x="210" y="411"/>
                    <a:pt x="225" y="411"/>
                  </a:cubicBezTo>
                  <a:cubicBezTo>
                    <a:pt x="225" y="411"/>
                    <a:pt x="207" y="414"/>
                    <a:pt x="201" y="384"/>
                  </a:cubicBezTo>
                  <a:lnTo>
                    <a:pt x="204" y="384"/>
                  </a:lnTo>
                  <a:close/>
                  <a:moveTo>
                    <a:pt x="81" y="177"/>
                  </a:moveTo>
                  <a:cubicBezTo>
                    <a:pt x="81" y="177"/>
                    <a:pt x="90" y="210"/>
                    <a:pt x="108" y="210"/>
                  </a:cubicBezTo>
                  <a:cubicBezTo>
                    <a:pt x="108" y="210"/>
                    <a:pt x="87" y="213"/>
                    <a:pt x="78" y="174"/>
                  </a:cubicBezTo>
                  <a:lnTo>
                    <a:pt x="81" y="177"/>
                  </a:lnTo>
                  <a:close/>
                  <a:moveTo>
                    <a:pt x="15" y="186"/>
                  </a:moveTo>
                  <a:cubicBezTo>
                    <a:pt x="21" y="189"/>
                    <a:pt x="21" y="189"/>
                    <a:pt x="21" y="189"/>
                  </a:cubicBezTo>
                  <a:cubicBezTo>
                    <a:pt x="21" y="189"/>
                    <a:pt x="30" y="219"/>
                    <a:pt x="48" y="222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51" y="225"/>
                    <a:pt x="51" y="225"/>
                    <a:pt x="51" y="225"/>
                  </a:cubicBezTo>
                  <a:cubicBezTo>
                    <a:pt x="51" y="225"/>
                    <a:pt x="60" y="255"/>
                    <a:pt x="81" y="258"/>
                  </a:cubicBezTo>
                  <a:cubicBezTo>
                    <a:pt x="81" y="258"/>
                    <a:pt x="57" y="261"/>
                    <a:pt x="48" y="222"/>
                  </a:cubicBezTo>
                  <a:cubicBezTo>
                    <a:pt x="45" y="222"/>
                    <a:pt x="24" y="222"/>
                    <a:pt x="15" y="186"/>
                  </a:cubicBezTo>
                  <a:close/>
                  <a:moveTo>
                    <a:pt x="12" y="264"/>
                  </a:moveTo>
                  <a:cubicBezTo>
                    <a:pt x="15" y="264"/>
                    <a:pt x="15" y="264"/>
                    <a:pt x="15" y="264"/>
                  </a:cubicBezTo>
                  <a:cubicBezTo>
                    <a:pt x="15" y="264"/>
                    <a:pt x="24" y="297"/>
                    <a:pt x="42" y="300"/>
                  </a:cubicBezTo>
                  <a:cubicBezTo>
                    <a:pt x="42" y="300"/>
                    <a:pt x="21" y="303"/>
                    <a:pt x="12" y="264"/>
                  </a:cubicBezTo>
                  <a:close/>
                  <a:moveTo>
                    <a:pt x="39" y="321"/>
                  </a:moveTo>
                  <a:cubicBezTo>
                    <a:pt x="45" y="321"/>
                    <a:pt x="45" y="321"/>
                    <a:pt x="45" y="321"/>
                  </a:cubicBezTo>
                  <a:cubicBezTo>
                    <a:pt x="45" y="321"/>
                    <a:pt x="51" y="354"/>
                    <a:pt x="72" y="357"/>
                  </a:cubicBezTo>
                  <a:cubicBezTo>
                    <a:pt x="72" y="357"/>
                    <a:pt x="48" y="357"/>
                    <a:pt x="39" y="321"/>
                  </a:cubicBezTo>
                  <a:close/>
                  <a:moveTo>
                    <a:pt x="72" y="276"/>
                  </a:moveTo>
                  <a:cubicBezTo>
                    <a:pt x="78" y="279"/>
                    <a:pt x="78" y="279"/>
                    <a:pt x="78" y="279"/>
                  </a:cubicBezTo>
                  <a:cubicBezTo>
                    <a:pt x="78" y="279"/>
                    <a:pt x="87" y="312"/>
                    <a:pt x="105" y="312"/>
                  </a:cubicBezTo>
                  <a:cubicBezTo>
                    <a:pt x="105" y="312"/>
                    <a:pt x="81" y="315"/>
                    <a:pt x="72" y="276"/>
                  </a:cubicBezTo>
                  <a:close/>
                  <a:moveTo>
                    <a:pt x="96" y="330"/>
                  </a:moveTo>
                  <a:cubicBezTo>
                    <a:pt x="99" y="333"/>
                    <a:pt x="99" y="333"/>
                    <a:pt x="99" y="333"/>
                  </a:cubicBezTo>
                  <a:cubicBezTo>
                    <a:pt x="99" y="333"/>
                    <a:pt x="108" y="366"/>
                    <a:pt x="126" y="366"/>
                  </a:cubicBezTo>
                  <a:cubicBezTo>
                    <a:pt x="126" y="366"/>
                    <a:pt x="105" y="369"/>
                    <a:pt x="96" y="330"/>
                  </a:cubicBezTo>
                  <a:close/>
                  <a:moveTo>
                    <a:pt x="141" y="366"/>
                  </a:moveTo>
                  <a:cubicBezTo>
                    <a:pt x="147" y="366"/>
                    <a:pt x="147" y="366"/>
                    <a:pt x="147" y="366"/>
                  </a:cubicBezTo>
                  <a:cubicBezTo>
                    <a:pt x="147" y="366"/>
                    <a:pt x="156" y="399"/>
                    <a:pt x="174" y="402"/>
                  </a:cubicBezTo>
                  <a:cubicBezTo>
                    <a:pt x="174" y="402"/>
                    <a:pt x="150" y="405"/>
                    <a:pt x="141" y="366"/>
                  </a:cubicBezTo>
                  <a:close/>
                  <a:moveTo>
                    <a:pt x="192" y="435"/>
                  </a:moveTo>
                  <a:cubicBezTo>
                    <a:pt x="192" y="435"/>
                    <a:pt x="177" y="438"/>
                    <a:pt x="168" y="408"/>
                  </a:cubicBezTo>
                  <a:cubicBezTo>
                    <a:pt x="171" y="408"/>
                    <a:pt x="171" y="408"/>
                    <a:pt x="171" y="408"/>
                  </a:cubicBezTo>
                  <a:cubicBezTo>
                    <a:pt x="171" y="408"/>
                    <a:pt x="177" y="435"/>
                    <a:pt x="192" y="435"/>
                  </a:cubicBezTo>
                  <a:close/>
                  <a:moveTo>
                    <a:pt x="177" y="345"/>
                  </a:moveTo>
                  <a:cubicBezTo>
                    <a:pt x="177" y="345"/>
                    <a:pt x="156" y="348"/>
                    <a:pt x="147" y="315"/>
                  </a:cubicBezTo>
                  <a:cubicBezTo>
                    <a:pt x="153" y="315"/>
                    <a:pt x="153" y="315"/>
                    <a:pt x="153" y="315"/>
                  </a:cubicBezTo>
                  <a:cubicBezTo>
                    <a:pt x="153" y="315"/>
                    <a:pt x="159" y="345"/>
                    <a:pt x="177" y="345"/>
                  </a:cubicBezTo>
                  <a:close/>
                  <a:moveTo>
                    <a:pt x="153" y="306"/>
                  </a:moveTo>
                  <a:cubicBezTo>
                    <a:pt x="153" y="306"/>
                    <a:pt x="129" y="306"/>
                    <a:pt x="120" y="270"/>
                  </a:cubicBezTo>
                  <a:cubicBezTo>
                    <a:pt x="126" y="270"/>
                    <a:pt x="126" y="270"/>
                    <a:pt x="126" y="270"/>
                  </a:cubicBezTo>
                  <a:cubicBezTo>
                    <a:pt x="126" y="270"/>
                    <a:pt x="132" y="303"/>
                    <a:pt x="153" y="306"/>
                  </a:cubicBezTo>
                  <a:close/>
                  <a:moveTo>
                    <a:pt x="135" y="261"/>
                  </a:moveTo>
                  <a:cubicBezTo>
                    <a:pt x="135" y="261"/>
                    <a:pt x="114" y="261"/>
                    <a:pt x="105" y="222"/>
                  </a:cubicBezTo>
                  <a:cubicBezTo>
                    <a:pt x="108" y="225"/>
                    <a:pt x="108" y="225"/>
                    <a:pt x="108" y="225"/>
                  </a:cubicBezTo>
                  <a:cubicBezTo>
                    <a:pt x="108" y="225"/>
                    <a:pt x="117" y="258"/>
                    <a:pt x="135" y="261"/>
                  </a:cubicBez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1030473" y="265510"/>
              <a:ext cx="280256" cy="277466"/>
              <a:chOff x="2590801" y="1966912"/>
              <a:chExt cx="1914525" cy="1895476"/>
            </a:xfrm>
            <a:solidFill>
              <a:srgbClr val="F8F8F8">
                <a:alpha val="10000"/>
              </a:srgbClr>
            </a:solidFill>
          </p:grpSpPr>
          <p:sp>
            <p:nvSpPr>
              <p:cNvPr id="55" name="Freeform 19"/>
              <p:cNvSpPr>
                <a:spLocks noEditPoints="1"/>
              </p:cNvSpPr>
              <p:nvPr/>
            </p:nvSpPr>
            <p:spPr bwMode="auto">
              <a:xfrm>
                <a:off x="2590801" y="2395538"/>
                <a:ext cx="1746250" cy="1466850"/>
              </a:xfrm>
              <a:custGeom>
                <a:avLst/>
                <a:gdLst>
                  <a:gd name="T0" fmla="*/ 447 w 465"/>
                  <a:gd name="T1" fmla="*/ 108 h 390"/>
                  <a:gd name="T2" fmla="*/ 447 w 465"/>
                  <a:gd name="T3" fmla="*/ 108 h 390"/>
                  <a:gd name="T4" fmla="*/ 234 w 465"/>
                  <a:gd name="T5" fmla="*/ 0 h 390"/>
                  <a:gd name="T6" fmla="*/ 21 w 465"/>
                  <a:gd name="T7" fmla="*/ 108 h 390"/>
                  <a:gd name="T8" fmla="*/ 21 w 465"/>
                  <a:gd name="T9" fmla="*/ 108 h 390"/>
                  <a:gd name="T10" fmla="*/ 138 w 465"/>
                  <a:gd name="T11" fmla="*/ 363 h 390"/>
                  <a:gd name="T12" fmla="*/ 225 w 465"/>
                  <a:gd name="T13" fmla="*/ 366 h 390"/>
                  <a:gd name="T14" fmla="*/ 282 w 465"/>
                  <a:gd name="T15" fmla="*/ 366 h 390"/>
                  <a:gd name="T16" fmla="*/ 366 w 465"/>
                  <a:gd name="T17" fmla="*/ 345 h 390"/>
                  <a:gd name="T18" fmla="*/ 447 w 465"/>
                  <a:gd name="T19" fmla="*/ 108 h 390"/>
                  <a:gd name="T20" fmla="*/ 90 w 465"/>
                  <a:gd name="T21" fmla="*/ 156 h 390"/>
                  <a:gd name="T22" fmla="*/ 51 w 465"/>
                  <a:gd name="T23" fmla="*/ 120 h 390"/>
                  <a:gd name="T24" fmla="*/ 90 w 465"/>
                  <a:gd name="T25" fmla="*/ 81 h 390"/>
                  <a:gd name="T26" fmla="*/ 126 w 465"/>
                  <a:gd name="T27" fmla="*/ 120 h 390"/>
                  <a:gd name="T28" fmla="*/ 90 w 465"/>
                  <a:gd name="T29" fmla="*/ 156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5" h="390">
                    <a:moveTo>
                      <a:pt x="447" y="108"/>
                    </a:moveTo>
                    <a:cubicBezTo>
                      <a:pt x="447" y="108"/>
                      <a:pt x="447" y="108"/>
                      <a:pt x="447" y="108"/>
                    </a:cubicBezTo>
                    <a:cubicBezTo>
                      <a:pt x="441" y="48"/>
                      <a:pt x="348" y="0"/>
                      <a:pt x="234" y="0"/>
                    </a:cubicBezTo>
                    <a:cubicBezTo>
                      <a:pt x="120" y="0"/>
                      <a:pt x="24" y="48"/>
                      <a:pt x="21" y="108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1" y="108"/>
                      <a:pt x="0" y="258"/>
                      <a:pt x="138" y="363"/>
                    </a:cubicBezTo>
                    <a:cubicBezTo>
                      <a:pt x="138" y="363"/>
                      <a:pt x="177" y="390"/>
                      <a:pt x="225" y="366"/>
                    </a:cubicBezTo>
                    <a:cubicBezTo>
                      <a:pt x="225" y="366"/>
                      <a:pt x="252" y="354"/>
                      <a:pt x="282" y="366"/>
                    </a:cubicBezTo>
                    <a:cubicBezTo>
                      <a:pt x="282" y="366"/>
                      <a:pt x="339" y="390"/>
                      <a:pt x="366" y="345"/>
                    </a:cubicBezTo>
                    <a:cubicBezTo>
                      <a:pt x="366" y="345"/>
                      <a:pt x="465" y="204"/>
                      <a:pt x="447" y="108"/>
                    </a:cubicBezTo>
                    <a:close/>
                    <a:moveTo>
                      <a:pt x="90" y="156"/>
                    </a:moveTo>
                    <a:cubicBezTo>
                      <a:pt x="69" y="156"/>
                      <a:pt x="51" y="138"/>
                      <a:pt x="51" y="120"/>
                    </a:cubicBezTo>
                    <a:cubicBezTo>
                      <a:pt x="51" y="99"/>
                      <a:pt x="69" y="81"/>
                      <a:pt x="90" y="81"/>
                    </a:cubicBezTo>
                    <a:cubicBezTo>
                      <a:pt x="108" y="81"/>
                      <a:pt x="126" y="99"/>
                      <a:pt x="126" y="120"/>
                    </a:cubicBezTo>
                    <a:cubicBezTo>
                      <a:pt x="126" y="138"/>
                      <a:pt x="108" y="156"/>
                      <a:pt x="9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56" name="Freeform 20"/>
              <p:cNvSpPr>
                <a:spLocks/>
              </p:cNvSpPr>
              <p:nvPr/>
            </p:nvSpPr>
            <p:spPr bwMode="auto">
              <a:xfrm>
                <a:off x="3559176" y="1966912"/>
                <a:ext cx="946150" cy="439738"/>
              </a:xfrm>
              <a:custGeom>
                <a:avLst/>
                <a:gdLst>
                  <a:gd name="T0" fmla="*/ 3 w 252"/>
                  <a:gd name="T1" fmla="*/ 99 h 117"/>
                  <a:gd name="T2" fmla="*/ 90 w 252"/>
                  <a:gd name="T3" fmla="*/ 6 h 117"/>
                  <a:gd name="T4" fmla="*/ 189 w 252"/>
                  <a:gd name="T5" fmla="*/ 21 h 117"/>
                  <a:gd name="T6" fmla="*/ 252 w 252"/>
                  <a:gd name="T7" fmla="*/ 24 h 117"/>
                  <a:gd name="T8" fmla="*/ 180 w 252"/>
                  <a:gd name="T9" fmla="*/ 75 h 117"/>
                  <a:gd name="T10" fmla="*/ 132 w 252"/>
                  <a:gd name="T11" fmla="*/ 90 h 117"/>
                  <a:gd name="T12" fmla="*/ 84 w 252"/>
                  <a:gd name="T13" fmla="*/ 99 h 117"/>
                  <a:gd name="T14" fmla="*/ 54 w 252"/>
                  <a:gd name="T15" fmla="*/ 105 h 117"/>
                  <a:gd name="T16" fmla="*/ 21 w 252"/>
                  <a:gd name="T17" fmla="*/ 105 h 117"/>
                  <a:gd name="T18" fmla="*/ 144 w 252"/>
                  <a:gd name="T19" fmla="*/ 48 h 117"/>
                  <a:gd name="T20" fmla="*/ 69 w 252"/>
                  <a:gd name="T21" fmla="*/ 57 h 117"/>
                  <a:gd name="T22" fmla="*/ 15 w 252"/>
                  <a:gd name="T23" fmla="*/ 96 h 117"/>
                  <a:gd name="T24" fmla="*/ 3 w 252"/>
                  <a:gd name="T25" fmla="*/ 99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2" h="117">
                    <a:moveTo>
                      <a:pt x="3" y="99"/>
                    </a:moveTo>
                    <a:cubicBezTo>
                      <a:pt x="3" y="99"/>
                      <a:pt x="0" y="21"/>
                      <a:pt x="90" y="6"/>
                    </a:cubicBezTo>
                    <a:cubicBezTo>
                      <a:pt x="90" y="6"/>
                      <a:pt x="123" y="0"/>
                      <a:pt x="189" y="21"/>
                    </a:cubicBezTo>
                    <a:cubicBezTo>
                      <a:pt x="189" y="21"/>
                      <a:pt x="231" y="33"/>
                      <a:pt x="252" y="24"/>
                    </a:cubicBezTo>
                    <a:cubicBezTo>
                      <a:pt x="252" y="24"/>
                      <a:pt x="231" y="69"/>
                      <a:pt x="180" y="75"/>
                    </a:cubicBezTo>
                    <a:cubicBezTo>
                      <a:pt x="180" y="75"/>
                      <a:pt x="153" y="69"/>
                      <a:pt x="132" y="90"/>
                    </a:cubicBezTo>
                    <a:cubicBezTo>
                      <a:pt x="132" y="90"/>
                      <a:pt x="111" y="114"/>
                      <a:pt x="84" y="99"/>
                    </a:cubicBezTo>
                    <a:cubicBezTo>
                      <a:pt x="84" y="99"/>
                      <a:pt x="66" y="90"/>
                      <a:pt x="54" y="105"/>
                    </a:cubicBezTo>
                    <a:cubicBezTo>
                      <a:pt x="54" y="105"/>
                      <a:pt x="48" y="117"/>
                      <a:pt x="21" y="105"/>
                    </a:cubicBezTo>
                    <a:cubicBezTo>
                      <a:pt x="21" y="105"/>
                      <a:pt x="81" y="42"/>
                      <a:pt x="144" y="48"/>
                    </a:cubicBezTo>
                    <a:cubicBezTo>
                      <a:pt x="144" y="48"/>
                      <a:pt x="138" y="39"/>
                      <a:pt x="69" y="57"/>
                    </a:cubicBezTo>
                    <a:cubicBezTo>
                      <a:pt x="69" y="57"/>
                      <a:pt x="24" y="84"/>
                      <a:pt x="15" y="96"/>
                    </a:cubicBezTo>
                    <a:cubicBezTo>
                      <a:pt x="15" y="96"/>
                      <a:pt x="6" y="108"/>
                      <a:pt x="3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8182313" y="136794"/>
              <a:ext cx="316996" cy="522374"/>
            </a:xfrm>
            <a:custGeom>
              <a:avLst/>
              <a:gdLst>
                <a:gd name="T0" fmla="*/ 111 w 288"/>
                <a:gd name="T1" fmla="*/ 450 h 474"/>
                <a:gd name="T2" fmla="*/ 180 w 288"/>
                <a:gd name="T3" fmla="*/ 450 h 474"/>
                <a:gd name="T4" fmla="*/ 24 w 288"/>
                <a:gd name="T5" fmla="*/ 231 h 474"/>
                <a:gd name="T6" fmla="*/ 204 w 288"/>
                <a:gd name="T7" fmla="*/ 273 h 474"/>
                <a:gd name="T8" fmla="*/ 222 w 288"/>
                <a:gd name="T9" fmla="*/ 255 h 474"/>
                <a:gd name="T10" fmla="*/ 174 w 288"/>
                <a:gd name="T11" fmla="*/ 303 h 474"/>
                <a:gd name="T12" fmla="*/ 174 w 288"/>
                <a:gd name="T13" fmla="*/ 264 h 474"/>
                <a:gd name="T14" fmla="*/ 123 w 288"/>
                <a:gd name="T15" fmla="*/ 315 h 474"/>
                <a:gd name="T16" fmla="*/ 165 w 288"/>
                <a:gd name="T17" fmla="*/ 315 h 474"/>
                <a:gd name="T18" fmla="*/ 123 w 288"/>
                <a:gd name="T19" fmla="*/ 315 h 474"/>
                <a:gd name="T20" fmla="*/ 144 w 288"/>
                <a:gd name="T21" fmla="*/ 396 h 474"/>
                <a:gd name="T22" fmla="*/ 144 w 288"/>
                <a:gd name="T23" fmla="*/ 354 h 474"/>
                <a:gd name="T24" fmla="*/ 162 w 288"/>
                <a:gd name="T25" fmla="*/ 255 h 474"/>
                <a:gd name="T26" fmla="*/ 126 w 288"/>
                <a:gd name="T27" fmla="*/ 255 h 474"/>
                <a:gd name="T28" fmla="*/ 132 w 288"/>
                <a:gd name="T29" fmla="*/ 282 h 474"/>
                <a:gd name="T30" fmla="*/ 93 w 288"/>
                <a:gd name="T31" fmla="*/ 282 h 474"/>
                <a:gd name="T32" fmla="*/ 132 w 288"/>
                <a:gd name="T33" fmla="*/ 282 h 474"/>
                <a:gd name="T34" fmla="*/ 81 w 288"/>
                <a:gd name="T35" fmla="*/ 273 h 474"/>
                <a:gd name="T36" fmla="*/ 102 w 288"/>
                <a:gd name="T37" fmla="*/ 255 h 474"/>
                <a:gd name="T38" fmla="*/ 69 w 288"/>
                <a:gd name="T39" fmla="*/ 279 h 474"/>
                <a:gd name="T40" fmla="*/ 72 w 288"/>
                <a:gd name="T41" fmla="*/ 285 h 474"/>
                <a:gd name="T42" fmla="*/ 81 w 288"/>
                <a:gd name="T43" fmla="*/ 294 h 474"/>
                <a:gd name="T44" fmla="*/ 87 w 288"/>
                <a:gd name="T45" fmla="*/ 330 h 474"/>
                <a:gd name="T46" fmla="*/ 96 w 288"/>
                <a:gd name="T47" fmla="*/ 348 h 474"/>
                <a:gd name="T48" fmla="*/ 114 w 288"/>
                <a:gd name="T49" fmla="*/ 324 h 474"/>
                <a:gd name="T50" fmla="*/ 114 w 288"/>
                <a:gd name="T51" fmla="*/ 366 h 474"/>
                <a:gd name="T52" fmla="*/ 111 w 288"/>
                <a:gd name="T53" fmla="*/ 387 h 474"/>
                <a:gd name="T54" fmla="*/ 132 w 288"/>
                <a:gd name="T55" fmla="*/ 405 h 474"/>
                <a:gd name="T56" fmla="*/ 111 w 288"/>
                <a:gd name="T57" fmla="*/ 387 h 474"/>
                <a:gd name="T58" fmla="*/ 159 w 288"/>
                <a:gd name="T59" fmla="*/ 441 h 474"/>
                <a:gd name="T60" fmla="*/ 144 w 288"/>
                <a:gd name="T61" fmla="*/ 450 h 474"/>
                <a:gd name="T62" fmla="*/ 129 w 288"/>
                <a:gd name="T63" fmla="*/ 429 h 474"/>
                <a:gd name="T64" fmla="*/ 162 w 288"/>
                <a:gd name="T65" fmla="*/ 432 h 474"/>
                <a:gd name="T66" fmla="*/ 168 w 288"/>
                <a:gd name="T67" fmla="*/ 420 h 474"/>
                <a:gd name="T68" fmla="*/ 174 w 288"/>
                <a:gd name="T69" fmla="*/ 384 h 474"/>
                <a:gd name="T70" fmla="*/ 168 w 288"/>
                <a:gd name="T71" fmla="*/ 420 h 474"/>
                <a:gd name="T72" fmla="*/ 183 w 288"/>
                <a:gd name="T73" fmla="*/ 375 h 474"/>
                <a:gd name="T74" fmla="*/ 174 w 288"/>
                <a:gd name="T75" fmla="*/ 366 h 474"/>
                <a:gd name="T76" fmla="*/ 174 w 288"/>
                <a:gd name="T77" fmla="*/ 324 h 474"/>
                <a:gd name="T78" fmla="*/ 174 w 288"/>
                <a:gd name="T79" fmla="*/ 366 h 474"/>
                <a:gd name="T80" fmla="*/ 183 w 288"/>
                <a:gd name="T81" fmla="*/ 315 h 474"/>
                <a:gd name="T82" fmla="*/ 213 w 288"/>
                <a:gd name="T83" fmla="*/ 300 h 474"/>
                <a:gd name="T84" fmla="*/ 216 w 288"/>
                <a:gd name="T85" fmla="*/ 288 h 474"/>
                <a:gd name="T86" fmla="*/ 222 w 288"/>
                <a:gd name="T87" fmla="*/ 276 h 474"/>
                <a:gd name="T88" fmla="*/ 15 w 288"/>
                <a:gd name="T89" fmla="*/ 213 h 474"/>
                <a:gd name="T90" fmla="*/ 63 w 288"/>
                <a:gd name="T91" fmla="*/ 84 h 474"/>
                <a:gd name="T92" fmla="*/ 144 w 288"/>
                <a:gd name="T93" fmla="*/ 0 h 474"/>
                <a:gd name="T94" fmla="*/ 213 w 288"/>
                <a:gd name="T95" fmla="*/ 72 h 474"/>
                <a:gd name="T96" fmla="*/ 132 w 288"/>
                <a:gd name="T97" fmla="*/ 174 h 474"/>
                <a:gd name="T98" fmla="*/ 213 w 288"/>
                <a:gd name="T99" fmla="*/ 90 h 474"/>
                <a:gd name="T100" fmla="*/ 270 w 288"/>
                <a:gd name="T101" fmla="*/ 213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8" h="474">
                  <a:moveTo>
                    <a:pt x="24" y="231"/>
                  </a:moveTo>
                  <a:cubicBezTo>
                    <a:pt x="111" y="450"/>
                    <a:pt x="111" y="450"/>
                    <a:pt x="111" y="450"/>
                  </a:cubicBezTo>
                  <a:cubicBezTo>
                    <a:pt x="114" y="465"/>
                    <a:pt x="129" y="474"/>
                    <a:pt x="144" y="474"/>
                  </a:cubicBezTo>
                  <a:cubicBezTo>
                    <a:pt x="162" y="474"/>
                    <a:pt x="177" y="465"/>
                    <a:pt x="180" y="450"/>
                  </a:cubicBezTo>
                  <a:cubicBezTo>
                    <a:pt x="264" y="231"/>
                    <a:pt x="264" y="231"/>
                    <a:pt x="264" y="231"/>
                  </a:cubicBezTo>
                  <a:lnTo>
                    <a:pt x="24" y="231"/>
                  </a:lnTo>
                  <a:close/>
                  <a:moveTo>
                    <a:pt x="222" y="255"/>
                  </a:moveTo>
                  <a:cubicBezTo>
                    <a:pt x="204" y="273"/>
                    <a:pt x="204" y="273"/>
                    <a:pt x="204" y="273"/>
                  </a:cubicBezTo>
                  <a:cubicBezTo>
                    <a:pt x="186" y="255"/>
                    <a:pt x="186" y="255"/>
                    <a:pt x="186" y="255"/>
                  </a:cubicBezTo>
                  <a:lnTo>
                    <a:pt x="222" y="255"/>
                  </a:lnTo>
                  <a:close/>
                  <a:moveTo>
                    <a:pt x="195" y="282"/>
                  </a:moveTo>
                  <a:cubicBezTo>
                    <a:pt x="174" y="303"/>
                    <a:pt x="174" y="303"/>
                    <a:pt x="174" y="303"/>
                  </a:cubicBezTo>
                  <a:cubicBezTo>
                    <a:pt x="153" y="282"/>
                    <a:pt x="153" y="282"/>
                    <a:pt x="153" y="282"/>
                  </a:cubicBezTo>
                  <a:cubicBezTo>
                    <a:pt x="174" y="264"/>
                    <a:pt x="174" y="264"/>
                    <a:pt x="174" y="264"/>
                  </a:cubicBezTo>
                  <a:lnTo>
                    <a:pt x="195" y="282"/>
                  </a:lnTo>
                  <a:close/>
                  <a:moveTo>
                    <a:pt x="123" y="315"/>
                  </a:moveTo>
                  <a:cubicBezTo>
                    <a:pt x="144" y="294"/>
                    <a:pt x="144" y="294"/>
                    <a:pt x="144" y="294"/>
                  </a:cubicBezTo>
                  <a:cubicBezTo>
                    <a:pt x="165" y="315"/>
                    <a:pt x="165" y="315"/>
                    <a:pt x="165" y="315"/>
                  </a:cubicBezTo>
                  <a:cubicBezTo>
                    <a:pt x="144" y="336"/>
                    <a:pt x="144" y="336"/>
                    <a:pt x="144" y="336"/>
                  </a:cubicBezTo>
                  <a:lnTo>
                    <a:pt x="123" y="315"/>
                  </a:lnTo>
                  <a:close/>
                  <a:moveTo>
                    <a:pt x="165" y="375"/>
                  </a:moveTo>
                  <a:cubicBezTo>
                    <a:pt x="144" y="396"/>
                    <a:pt x="144" y="396"/>
                    <a:pt x="144" y="396"/>
                  </a:cubicBezTo>
                  <a:cubicBezTo>
                    <a:pt x="123" y="375"/>
                    <a:pt x="123" y="375"/>
                    <a:pt x="123" y="375"/>
                  </a:cubicBezTo>
                  <a:cubicBezTo>
                    <a:pt x="144" y="354"/>
                    <a:pt x="144" y="354"/>
                    <a:pt x="144" y="354"/>
                  </a:cubicBezTo>
                  <a:lnTo>
                    <a:pt x="165" y="375"/>
                  </a:lnTo>
                  <a:close/>
                  <a:moveTo>
                    <a:pt x="162" y="255"/>
                  </a:moveTo>
                  <a:cubicBezTo>
                    <a:pt x="144" y="273"/>
                    <a:pt x="144" y="273"/>
                    <a:pt x="144" y="273"/>
                  </a:cubicBezTo>
                  <a:cubicBezTo>
                    <a:pt x="126" y="255"/>
                    <a:pt x="126" y="255"/>
                    <a:pt x="126" y="255"/>
                  </a:cubicBezTo>
                  <a:lnTo>
                    <a:pt x="162" y="255"/>
                  </a:lnTo>
                  <a:close/>
                  <a:moveTo>
                    <a:pt x="132" y="282"/>
                  </a:moveTo>
                  <a:cubicBezTo>
                    <a:pt x="114" y="303"/>
                    <a:pt x="114" y="303"/>
                    <a:pt x="114" y="303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114" y="264"/>
                    <a:pt x="114" y="264"/>
                    <a:pt x="114" y="264"/>
                  </a:cubicBezTo>
                  <a:lnTo>
                    <a:pt x="132" y="282"/>
                  </a:lnTo>
                  <a:close/>
                  <a:moveTo>
                    <a:pt x="102" y="255"/>
                  </a:moveTo>
                  <a:cubicBezTo>
                    <a:pt x="81" y="273"/>
                    <a:pt x="81" y="273"/>
                    <a:pt x="81" y="273"/>
                  </a:cubicBezTo>
                  <a:cubicBezTo>
                    <a:pt x="63" y="255"/>
                    <a:pt x="63" y="255"/>
                    <a:pt x="63" y="255"/>
                  </a:cubicBezTo>
                  <a:lnTo>
                    <a:pt x="102" y="255"/>
                  </a:lnTo>
                  <a:close/>
                  <a:moveTo>
                    <a:pt x="72" y="285"/>
                  </a:moveTo>
                  <a:cubicBezTo>
                    <a:pt x="69" y="279"/>
                    <a:pt x="69" y="279"/>
                    <a:pt x="69" y="279"/>
                  </a:cubicBezTo>
                  <a:cubicBezTo>
                    <a:pt x="72" y="282"/>
                    <a:pt x="72" y="282"/>
                    <a:pt x="72" y="282"/>
                  </a:cubicBezTo>
                  <a:lnTo>
                    <a:pt x="72" y="285"/>
                  </a:lnTo>
                  <a:close/>
                  <a:moveTo>
                    <a:pt x="75" y="300"/>
                  </a:moveTo>
                  <a:cubicBezTo>
                    <a:pt x="81" y="294"/>
                    <a:pt x="81" y="294"/>
                    <a:pt x="81" y="294"/>
                  </a:cubicBezTo>
                  <a:cubicBezTo>
                    <a:pt x="102" y="315"/>
                    <a:pt x="102" y="315"/>
                    <a:pt x="102" y="315"/>
                  </a:cubicBezTo>
                  <a:cubicBezTo>
                    <a:pt x="87" y="330"/>
                    <a:pt x="87" y="330"/>
                    <a:pt x="87" y="330"/>
                  </a:cubicBezTo>
                  <a:lnTo>
                    <a:pt x="75" y="300"/>
                  </a:lnTo>
                  <a:close/>
                  <a:moveTo>
                    <a:pt x="96" y="348"/>
                  </a:moveTo>
                  <a:cubicBezTo>
                    <a:pt x="93" y="342"/>
                    <a:pt x="93" y="342"/>
                    <a:pt x="93" y="342"/>
                  </a:cubicBezTo>
                  <a:cubicBezTo>
                    <a:pt x="114" y="324"/>
                    <a:pt x="114" y="324"/>
                    <a:pt x="114" y="324"/>
                  </a:cubicBezTo>
                  <a:cubicBezTo>
                    <a:pt x="132" y="345"/>
                    <a:pt x="132" y="345"/>
                    <a:pt x="132" y="345"/>
                  </a:cubicBezTo>
                  <a:cubicBezTo>
                    <a:pt x="114" y="366"/>
                    <a:pt x="114" y="366"/>
                    <a:pt x="114" y="366"/>
                  </a:cubicBezTo>
                  <a:lnTo>
                    <a:pt x="96" y="348"/>
                  </a:lnTo>
                  <a:close/>
                  <a:moveTo>
                    <a:pt x="111" y="387"/>
                  </a:moveTo>
                  <a:cubicBezTo>
                    <a:pt x="114" y="384"/>
                    <a:pt x="114" y="384"/>
                    <a:pt x="114" y="384"/>
                  </a:cubicBezTo>
                  <a:cubicBezTo>
                    <a:pt x="132" y="405"/>
                    <a:pt x="132" y="405"/>
                    <a:pt x="132" y="405"/>
                  </a:cubicBezTo>
                  <a:cubicBezTo>
                    <a:pt x="123" y="417"/>
                    <a:pt x="123" y="417"/>
                    <a:pt x="123" y="417"/>
                  </a:cubicBezTo>
                  <a:lnTo>
                    <a:pt x="111" y="387"/>
                  </a:lnTo>
                  <a:close/>
                  <a:moveTo>
                    <a:pt x="159" y="441"/>
                  </a:moveTo>
                  <a:cubicBezTo>
                    <a:pt x="159" y="441"/>
                    <a:pt x="159" y="441"/>
                    <a:pt x="159" y="441"/>
                  </a:cubicBezTo>
                  <a:cubicBezTo>
                    <a:pt x="150" y="450"/>
                    <a:pt x="150" y="450"/>
                    <a:pt x="150" y="450"/>
                  </a:cubicBezTo>
                  <a:cubicBezTo>
                    <a:pt x="147" y="450"/>
                    <a:pt x="147" y="450"/>
                    <a:pt x="144" y="450"/>
                  </a:cubicBezTo>
                  <a:cubicBezTo>
                    <a:pt x="141" y="450"/>
                    <a:pt x="135" y="450"/>
                    <a:pt x="132" y="441"/>
                  </a:cubicBezTo>
                  <a:cubicBezTo>
                    <a:pt x="129" y="429"/>
                    <a:pt x="129" y="429"/>
                    <a:pt x="129" y="429"/>
                  </a:cubicBezTo>
                  <a:cubicBezTo>
                    <a:pt x="144" y="414"/>
                    <a:pt x="144" y="414"/>
                    <a:pt x="144" y="414"/>
                  </a:cubicBezTo>
                  <a:cubicBezTo>
                    <a:pt x="162" y="432"/>
                    <a:pt x="162" y="432"/>
                    <a:pt x="162" y="432"/>
                  </a:cubicBezTo>
                  <a:lnTo>
                    <a:pt x="159" y="441"/>
                  </a:lnTo>
                  <a:close/>
                  <a:moveTo>
                    <a:pt x="168" y="420"/>
                  </a:moveTo>
                  <a:cubicBezTo>
                    <a:pt x="153" y="405"/>
                    <a:pt x="153" y="405"/>
                    <a:pt x="153" y="405"/>
                  </a:cubicBezTo>
                  <a:cubicBezTo>
                    <a:pt x="174" y="384"/>
                    <a:pt x="174" y="384"/>
                    <a:pt x="174" y="384"/>
                  </a:cubicBezTo>
                  <a:cubicBezTo>
                    <a:pt x="177" y="390"/>
                    <a:pt x="177" y="390"/>
                    <a:pt x="177" y="390"/>
                  </a:cubicBezTo>
                  <a:lnTo>
                    <a:pt x="168" y="420"/>
                  </a:lnTo>
                  <a:close/>
                  <a:moveTo>
                    <a:pt x="183" y="375"/>
                  </a:moveTo>
                  <a:cubicBezTo>
                    <a:pt x="183" y="375"/>
                    <a:pt x="183" y="375"/>
                    <a:pt x="183" y="375"/>
                  </a:cubicBezTo>
                  <a:cubicBezTo>
                    <a:pt x="183" y="375"/>
                    <a:pt x="183" y="375"/>
                    <a:pt x="183" y="375"/>
                  </a:cubicBezTo>
                  <a:close/>
                  <a:moveTo>
                    <a:pt x="174" y="366"/>
                  </a:moveTo>
                  <a:cubicBezTo>
                    <a:pt x="153" y="345"/>
                    <a:pt x="153" y="345"/>
                    <a:pt x="153" y="345"/>
                  </a:cubicBezTo>
                  <a:cubicBezTo>
                    <a:pt x="174" y="324"/>
                    <a:pt x="174" y="324"/>
                    <a:pt x="174" y="324"/>
                  </a:cubicBezTo>
                  <a:cubicBezTo>
                    <a:pt x="195" y="345"/>
                    <a:pt x="195" y="345"/>
                    <a:pt x="195" y="345"/>
                  </a:cubicBezTo>
                  <a:lnTo>
                    <a:pt x="174" y="366"/>
                  </a:lnTo>
                  <a:close/>
                  <a:moveTo>
                    <a:pt x="201" y="330"/>
                  </a:moveTo>
                  <a:cubicBezTo>
                    <a:pt x="183" y="315"/>
                    <a:pt x="183" y="315"/>
                    <a:pt x="183" y="315"/>
                  </a:cubicBezTo>
                  <a:cubicBezTo>
                    <a:pt x="204" y="294"/>
                    <a:pt x="204" y="294"/>
                    <a:pt x="204" y="294"/>
                  </a:cubicBezTo>
                  <a:cubicBezTo>
                    <a:pt x="213" y="300"/>
                    <a:pt x="213" y="300"/>
                    <a:pt x="213" y="300"/>
                  </a:cubicBezTo>
                  <a:lnTo>
                    <a:pt x="201" y="330"/>
                  </a:lnTo>
                  <a:close/>
                  <a:moveTo>
                    <a:pt x="216" y="288"/>
                  </a:moveTo>
                  <a:cubicBezTo>
                    <a:pt x="213" y="282"/>
                    <a:pt x="213" y="282"/>
                    <a:pt x="213" y="282"/>
                  </a:cubicBezTo>
                  <a:cubicBezTo>
                    <a:pt x="222" y="276"/>
                    <a:pt x="222" y="276"/>
                    <a:pt x="222" y="276"/>
                  </a:cubicBezTo>
                  <a:lnTo>
                    <a:pt x="216" y="288"/>
                  </a:lnTo>
                  <a:close/>
                  <a:moveTo>
                    <a:pt x="15" y="213"/>
                  </a:moveTo>
                  <a:cubicBezTo>
                    <a:pt x="6" y="198"/>
                    <a:pt x="0" y="183"/>
                    <a:pt x="0" y="162"/>
                  </a:cubicBezTo>
                  <a:cubicBezTo>
                    <a:pt x="0" y="123"/>
                    <a:pt x="27" y="90"/>
                    <a:pt x="63" y="84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3" y="36"/>
                    <a:pt x="99" y="0"/>
                    <a:pt x="144" y="0"/>
                  </a:cubicBezTo>
                  <a:cubicBezTo>
                    <a:pt x="186" y="0"/>
                    <a:pt x="219" y="33"/>
                    <a:pt x="222" y="72"/>
                  </a:cubicBezTo>
                  <a:cubicBezTo>
                    <a:pt x="219" y="72"/>
                    <a:pt x="216" y="72"/>
                    <a:pt x="213" y="72"/>
                  </a:cubicBezTo>
                  <a:cubicBezTo>
                    <a:pt x="162" y="72"/>
                    <a:pt x="120" y="114"/>
                    <a:pt x="120" y="165"/>
                  </a:cubicBezTo>
                  <a:cubicBezTo>
                    <a:pt x="120" y="171"/>
                    <a:pt x="126" y="174"/>
                    <a:pt x="132" y="174"/>
                  </a:cubicBezTo>
                  <a:cubicBezTo>
                    <a:pt x="138" y="174"/>
                    <a:pt x="141" y="171"/>
                    <a:pt x="141" y="165"/>
                  </a:cubicBezTo>
                  <a:cubicBezTo>
                    <a:pt x="141" y="123"/>
                    <a:pt x="174" y="90"/>
                    <a:pt x="213" y="90"/>
                  </a:cubicBezTo>
                  <a:cubicBezTo>
                    <a:pt x="255" y="90"/>
                    <a:pt x="288" y="123"/>
                    <a:pt x="288" y="165"/>
                  </a:cubicBezTo>
                  <a:cubicBezTo>
                    <a:pt x="288" y="183"/>
                    <a:pt x="282" y="198"/>
                    <a:pt x="270" y="213"/>
                  </a:cubicBezTo>
                  <a:lnTo>
                    <a:pt x="15" y="213"/>
                  </a:lnTo>
                  <a:close/>
                </a:path>
              </a:pathLst>
            </a:custGeom>
            <a:solidFill>
              <a:srgbClr val="F8F8F8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grpSp>
          <p:nvGrpSpPr>
            <p:cNvPr id="66" name="Group 65"/>
            <p:cNvGrpSpPr/>
            <p:nvPr/>
          </p:nvGrpSpPr>
          <p:grpSpPr>
            <a:xfrm>
              <a:off x="663487" y="1631384"/>
              <a:ext cx="776288" cy="728663"/>
              <a:chOff x="3865563" y="5360988"/>
              <a:chExt cx="776288" cy="728663"/>
            </a:xfrm>
            <a:solidFill>
              <a:srgbClr val="F8F8F8">
                <a:alpha val="10000"/>
              </a:srgbClr>
            </a:solidFill>
          </p:grpSpPr>
          <p:sp>
            <p:nvSpPr>
              <p:cNvPr id="67" name="Freeform 66"/>
              <p:cNvSpPr>
                <a:spLocks noEditPoints="1"/>
              </p:cNvSpPr>
              <p:nvPr/>
            </p:nvSpPr>
            <p:spPr bwMode="auto">
              <a:xfrm>
                <a:off x="3865563" y="5360988"/>
                <a:ext cx="776288" cy="728663"/>
              </a:xfrm>
              <a:custGeom>
                <a:avLst/>
                <a:gdLst>
                  <a:gd name="T0" fmla="*/ 114 w 495"/>
                  <a:gd name="T1" fmla="*/ 261 h 465"/>
                  <a:gd name="T2" fmla="*/ 132 w 495"/>
                  <a:gd name="T3" fmla="*/ 264 h 465"/>
                  <a:gd name="T4" fmla="*/ 159 w 495"/>
                  <a:gd name="T5" fmla="*/ 279 h 465"/>
                  <a:gd name="T6" fmla="*/ 189 w 495"/>
                  <a:gd name="T7" fmla="*/ 258 h 465"/>
                  <a:gd name="T8" fmla="*/ 213 w 495"/>
                  <a:gd name="T9" fmla="*/ 258 h 465"/>
                  <a:gd name="T10" fmla="*/ 243 w 495"/>
                  <a:gd name="T11" fmla="*/ 279 h 465"/>
                  <a:gd name="T12" fmla="*/ 273 w 495"/>
                  <a:gd name="T13" fmla="*/ 261 h 465"/>
                  <a:gd name="T14" fmla="*/ 297 w 495"/>
                  <a:gd name="T15" fmla="*/ 258 h 465"/>
                  <a:gd name="T16" fmla="*/ 321 w 495"/>
                  <a:gd name="T17" fmla="*/ 261 h 465"/>
                  <a:gd name="T18" fmla="*/ 351 w 495"/>
                  <a:gd name="T19" fmla="*/ 279 h 465"/>
                  <a:gd name="T20" fmla="*/ 381 w 495"/>
                  <a:gd name="T21" fmla="*/ 261 h 465"/>
                  <a:gd name="T22" fmla="*/ 399 w 495"/>
                  <a:gd name="T23" fmla="*/ 255 h 465"/>
                  <a:gd name="T24" fmla="*/ 375 w 495"/>
                  <a:gd name="T25" fmla="*/ 159 h 465"/>
                  <a:gd name="T26" fmla="*/ 342 w 495"/>
                  <a:gd name="T27" fmla="*/ 189 h 465"/>
                  <a:gd name="T28" fmla="*/ 297 w 495"/>
                  <a:gd name="T29" fmla="*/ 156 h 465"/>
                  <a:gd name="T30" fmla="*/ 255 w 495"/>
                  <a:gd name="T31" fmla="*/ 186 h 465"/>
                  <a:gd name="T32" fmla="*/ 240 w 495"/>
                  <a:gd name="T33" fmla="*/ 186 h 465"/>
                  <a:gd name="T34" fmla="*/ 198 w 495"/>
                  <a:gd name="T35" fmla="*/ 156 h 465"/>
                  <a:gd name="T36" fmla="*/ 156 w 495"/>
                  <a:gd name="T37" fmla="*/ 189 h 465"/>
                  <a:gd name="T38" fmla="*/ 120 w 495"/>
                  <a:gd name="T39" fmla="*/ 159 h 465"/>
                  <a:gd name="T40" fmla="*/ 96 w 495"/>
                  <a:gd name="T41" fmla="*/ 255 h 465"/>
                  <a:gd name="T42" fmla="*/ 495 w 495"/>
                  <a:gd name="T43" fmla="*/ 465 h 465"/>
                  <a:gd name="T44" fmla="*/ 0 w 495"/>
                  <a:gd name="T45" fmla="*/ 447 h 465"/>
                  <a:gd name="T46" fmla="*/ 495 w 495"/>
                  <a:gd name="T47" fmla="*/ 465 h 465"/>
                  <a:gd name="T48" fmla="*/ 405 w 495"/>
                  <a:gd name="T49" fmla="*/ 333 h 465"/>
                  <a:gd name="T50" fmla="*/ 387 w 495"/>
                  <a:gd name="T51" fmla="*/ 336 h 465"/>
                  <a:gd name="T52" fmla="*/ 336 w 495"/>
                  <a:gd name="T53" fmla="*/ 300 h 465"/>
                  <a:gd name="T54" fmla="*/ 297 w 495"/>
                  <a:gd name="T55" fmla="*/ 336 h 465"/>
                  <a:gd name="T56" fmla="*/ 255 w 495"/>
                  <a:gd name="T57" fmla="*/ 300 h 465"/>
                  <a:gd name="T58" fmla="*/ 210 w 495"/>
                  <a:gd name="T59" fmla="*/ 333 h 465"/>
                  <a:gd name="T60" fmla="*/ 195 w 495"/>
                  <a:gd name="T61" fmla="*/ 333 h 465"/>
                  <a:gd name="T62" fmla="*/ 147 w 495"/>
                  <a:gd name="T63" fmla="*/ 300 h 465"/>
                  <a:gd name="T64" fmla="*/ 102 w 495"/>
                  <a:gd name="T65" fmla="*/ 339 h 465"/>
                  <a:gd name="T66" fmla="*/ 66 w 495"/>
                  <a:gd name="T67" fmla="*/ 303 h 465"/>
                  <a:gd name="T68" fmla="*/ 39 w 495"/>
                  <a:gd name="T69" fmla="*/ 426 h 465"/>
                  <a:gd name="T70" fmla="*/ 456 w 495"/>
                  <a:gd name="T71" fmla="*/ 345 h 465"/>
                  <a:gd name="T72" fmla="*/ 333 w 495"/>
                  <a:gd name="T73" fmla="*/ 54 h 465"/>
                  <a:gd name="T74" fmla="*/ 246 w 495"/>
                  <a:gd name="T75" fmla="*/ 102 h 465"/>
                  <a:gd name="T76" fmla="*/ 171 w 495"/>
                  <a:gd name="T77" fmla="*/ 63 h 465"/>
                  <a:gd name="T78" fmla="*/ 234 w 495"/>
                  <a:gd name="T79" fmla="*/ 18 h 465"/>
                  <a:gd name="T80" fmla="*/ 333 w 495"/>
                  <a:gd name="T81" fmla="*/ 54 h 465"/>
                  <a:gd name="T82" fmla="*/ 279 w 495"/>
                  <a:gd name="T83" fmla="*/ 15 h 465"/>
                  <a:gd name="T84" fmla="*/ 240 w 495"/>
                  <a:gd name="T85" fmla="*/ 69 h 465"/>
                  <a:gd name="T86" fmla="*/ 222 w 495"/>
                  <a:gd name="T87" fmla="*/ 54 h 465"/>
                  <a:gd name="T88" fmla="*/ 219 w 495"/>
                  <a:gd name="T89" fmla="*/ 33 h 465"/>
                  <a:gd name="T90" fmla="*/ 219 w 495"/>
                  <a:gd name="T91" fmla="*/ 96 h 465"/>
                  <a:gd name="T92" fmla="*/ 246 w 495"/>
                  <a:gd name="T93" fmla="*/ 48 h 465"/>
                  <a:gd name="T94" fmla="*/ 267 w 495"/>
                  <a:gd name="T95" fmla="*/ 63 h 465"/>
                  <a:gd name="T96" fmla="*/ 279 w 495"/>
                  <a:gd name="T97" fmla="*/ 96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95" h="465">
                    <a:moveTo>
                      <a:pt x="96" y="255"/>
                    </a:moveTo>
                    <a:cubicBezTo>
                      <a:pt x="105" y="255"/>
                      <a:pt x="111" y="258"/>
                      <a:pt x="114" y="261"/>
                    </a:cubicBezTo>
                    <a:cubicBezTo>
                      <a:pt x="117" y="261"/>
                      <a:pt x="117" y="261"/>
                      <a:pt x="117" y="261"/>
                    </a:cubicBezTo>
                    <a:cubicBezTo>
                      <a:pt x="123" y="261"/>
                      <a:pt x="129" y="261"/>
                      <a:pt x="132" y="264"/>
                    </a:cubicBezTo>
                    <a:cubicBezTo>
                      <a:pt x="138" y="267"/>
                      <a:pt x="144" y="273"/>
                      <a:pt x="147" y="279"/>
                    </a:cubicBezTo>
                    <a:cubicBezTo>
                      <a:pt x="159" y="279"/>
                      <a:pt x="159" y="279"/>
                      <a:pt x="159" y="279"/>
                    </a:cubicBezTo>
                    <a:cubicBezTo>
                      <a:pt x="162" y="270"/>
                      <a:pt x="168" y="264"/>
                      <a:pt x="177" y="261"/>
                    </a:cubicBezTo>
                    <a:cubicBezTo>
                      <a:pt x="183" y="258"/>
                      <a:pt x="186" y="258"/>
                      <a:pt x="189" y="258"/>
                    </a:cubicBezTo>
                    <a:cubicBezTo>
                      <a:pt x="195" y="258"/>
                      <a:pt x="198" y="258"/>
                      <a:pt x="201" y="258"/>
                    </a:cubicBezTo>
                    <a:cubicBezTo>
                      <a:pt x="204" y="258"/>
                      <a:pt x="210" y="258"/>
                      <a:pt x="213" y="258"/>
                    </a:cubicBezTo>
                    <a:cubicBezTo>
                      <a:pt x="216" y="258"/>
                      <a:pt x="222" y="258"/>
                      <a:pt x="225" y="261"/>
                    </a:cubicBezTo>
                    <a:cubicBezTo>
                      <a:pt x="234" y="264"/>
                      <a:pt x="240" y="270"/>
                      <a:pt x="243" y="279"/>
                    </a:cubicBezTo>
                    <a:cubicBezTo>
                      <a:pt x="255" y="279"/>
                      <a:pt x="255" y="279"/>
                      <a:pt x="255" y="279"/>
                    </a:cubicBezTo>
                    <a:cubicBezTo>
                      <a:pt x="258" y="270"/>
                      <a:pt x="264" y="264"/>
                      <a:pt x="273" y="261"/>
                    </a:cubicBezTo>
                    <a:cubicBezTo>
                      <a:pt x="276" y="258"/>
                      <a:pt x="282" y="258"/>
                      <a:pt x="285" y="258"/>
                    </a:cubicBezTo>
                    <a:cubicBezTo>
                      <a:pt x="288" y="258"/>
                      <a:pt x="294" y="258"/>
                      <a:pt x="297" y="258"/>
                    </a:cubicBezTo>
                    <a:cubicBezTo>
                      <a:pt x="300" y="258"/>
                      <a:pt x="303" y="258"/>
                      <a:pt x="306" y="258"/>
                    </a:cubicBezTo>
                    <a:cubicBezTo>
                      <a:pt x="312" y="258"/>
                      <a:pt x="315" y="258"/>
                      <a:pt x="321" y="261"/>
                    </a:cubicBezTo>
                    <a:cubicBezTo>
                      <a:pt x="327" y="264"/>
                      <a:pt x="336" y="270"/>
                      <a:pt x="339" y="279"/>
                    </a:cubicBezTo>
                    <a:cubicBezTo>
                      <a:pt x="351" y="279"/>
                      <a:pt x="351" y="279"/>
                      <a:pt x="351" y="279"/>
                    </a:cubicBezTo>
                    <a:cubicBezTo>
                      <a:pt x="354" y="273"/>
                      <a:pt x="360" y="267"/>
                      <a:pt x="366" y="264"/>
                    </a:cubicBezTo>
                    <a:cubicBezTo>
                      <a:pt x="369" y="261"/>
                      <a:pt x="375" y="261"/>
                      <a:pt x="381" y="261"/>
                    </a:cubicBezTo>
                    <a:cubicBezTo>
                      <a:pt x="381" y="261"/>
                      <a:pt x="381" y="261"/>
                      <a:pt x="384" y="261"/>
                    </a:cubicBezTo>
                    <a:cubicBezTo>
                      <a:pt x="387" y="258"/>
                      <a:pt x="393" y="255"/>
                      <a:pt x="399" y="255"/>
                    </a:cubicBezTo>
                    <a:cubicBezTo>
                      <a:pt x="399" y="198"/>
                      <a:pt x="399" y="198"/>
                      <a:pt x="399" y="198"/>
                    </a:cubicBezTo>
                    <a:cubicBezTo>
                      <a:pt x="399" y="183"/>
                      <a:pt x="390" y="168"/>
                      <a:pt x="375" y="159"/>
                    </a:cubicBezTo>
                    <a:cubicBezTo>
                      <a:pt x="366" y="174"/>
                      <a:pt x="351" y="183"/>
                      <a:pt x="348" y="186"/>
                    </a:cubicBezTo>
                    <a:cubicBezTo>
                      <a:pt x="342" y="189"/>
                      <a:pt x="342" y="189"/>
                      <a:pt x="342" y="189"/>
                    </a:cubicBezTo>
                    <a:cubicBezTo>
                      <a:pt x="333" y="186"/>
                      <a:pt x="333" y="186"/>
                      <a:pt x="333" y="186"/>
                    </a:cubicBezTo>
                    <a:cubicBezTo>
                      <a:pt x="327" y="186"/>
                      <a:pt x="306" y="174"/>
                      <a:pt x="297" y="156"/>
                    </a:cubicBezTo>
                    <a:cubicBezTo>
                      <a:pt x="288" y="156"/>
                      <a:pt x="288" y="156"/>
                      <a:pt x="288" y="156"/>
                    </a:cubicBezTo>
                    <a:cubicBezTo>
                      <a:pt x="279" y="174"/>
                      <a:pt x="258" y="183"/>
                      <a:pt x="255" y="186"/>
                    </a:cubicBezTo>
                    <a:cubicBezTo>
                      <a:pt x="249" y="189"/>
                      <a:pt x="249" y="189"/>
                      <a:pt x="249" y="189"/>
                    </a:cubicBezTo>
                    <a:cubicBezTo>
                      <a:pt x="240" y="186"/>
                      <a:pt x="240" y="186"/>
                      <a:pt x="240" y="186"/>
                    </a:cubicBezTo>
                    <a:cubicBezTo>
                      <a:pt x="237" y="183"/>
                      <a:pt x="216" y="174"/>
                      <a:pt x="207" y="156"/>
                    </a:cubicBezTo>
                    <a:cubicBezTo>
                      <a:pt x="198" y="156"/>
                      <a:pt x="198" y="156"/>
                      <a:pt x="198" y="156"/>
                    </a:cubicBezTo>
                    <a:cubicBezTo>
                      <a:pt x="192" y="174"/>
                      <a:pt x="168" y="186"/>
                      <a:pt x="162" y="186"/>
                    </a:cubicBezTo>
                    <a:cubicBezTo>
                      <a:pt x="156" y="189"/>
                      <a:pt x="156" y="189"/>
                      <a:pt x="156" y="189"/>
                    </a:cubicBezTo>
                    <a:cubicBezTo>
                      <a:pt x="147" y="186"/>
                      <a:pt x="147" y="186"/>
                      <a:pt x="147" y="186"/>
                    </a:cubicBezTo>
                    <a:cubicBezTo>
                      <a:pt x="144" y="183"/>
                      <a:pt x="129" y="174"/>
                      <a:pt x="120" y="159"/>
                    </a:cubicBezTo>
                    <a:cubicBezTo>
                      <a:pt x="108" y="168"/>
                      <a:pt x="96" y="183"/>
                      <a:pt x="96" y="198"/>
                    </a:cubicBezTo>
                    <a:cubicBezTo>
                      <a:pt x="96" y="255"/>
                      <a:pt x="96" y="255"/>
                      <a:pt x="96" y="255"/>
                    </a:cubicBezTo>
                    <a:cubicBezTo>
                      <a:pt x="96" y="255"/>
                      <a:pt x="96" y="255"/>
                      <a:pt x="96" y="255"/>
                    </a:cubicBezTo>
                    <a:close/>
                    <a:moveTo>
                      <a:pt x="495" y="465"/>
                    </a:moveTo>
                    <a:cubicBezTo>
                      <a:pt x="0" y="465"/>
                      <a:pt x="0" y="465"/>
                      <a:pt x="0" y="4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495" y="447"/>
                      <a:pt x="495" y="447"/>
                      <a:pt x="495" y="447"/>
                    </a:cubicBezTo>
                    <a:cubicBezTo>
                      <a:pt x="495" y="465"/>
                      <a:pt x="495" y="465"/>
                      <a:pt x="495" y="465"/>
                    </a:cubicBezTo>
                    <a:close/>
                    <a:moveTo>
                      <a:pt x="432" y="303"/>
                    </a:moveTo>
                    <a:cubicBezTo>
                      <a:pt x="423" y="321"/>
                      <a:pt x="405" y="333"/>
                      <a:pt x="405" y="333"/>
                    </a:cubicBezTo>
                    <a:cubicBezTo>
                      <a:pt x="396" y="339"/>
                      <a:pt x="396" y="339"/>
                      <a:pt x="396" y="339"/>
                    </a:cubicBezTo>
                    <a:cubicBezTo>
                      <a:pt x="387" y="336"/>
                      <a:pt x="387" y="336"/>
                      <a:pt x="387" y="336"/>
                    </a:cubicBezTo>
                    <a:cubicBezTo>
                      <a:pt x="381" y="333"/>
                      <a:pt x="357" y="324"/>
                      <a:pt x="351" y="300"/>
                    </a:cubicBezTo>
                    <a:cubicBezTo>
                      <a:pt x="336" y="300"/>
                      <a:pt x="336" y="300"/>
                      <a:pt x="336" y="300"/>
                    </a:cubicBezTo>
                    <a:cubicBezTo>
                      <a:pt x="330" y="321"/>
                      <a:pt x="306" y="333"/>
                      <a:pt x="303" y="333"/>
                    </a:cubicBezTo>
                    <a:cubicBezTo>
                      <a:pt x="297" y="336"/>
                      <a:pt x="297" y="336"/>
                      <a:pt x="297" y="336"/>
                    </a:cubicBezTo>
                    <a:cubicBezTo>
                      <a:pt x="288" y="333"/>
                      <a:pt x="288" y="333"/>
                      <a:pt x="288" y="333"/>
                    </a:cubicBezTo>
                    <a:cubicBezTo>
                      <a:pt x="285" y="333"/>
                      <a:pt x="261" y="321"/>
                      <a:pt x="255" y="300"/>
                    </a:cubicBezTo>
                    <a:cubicBezTo>
                      <a:pt x="243" y="300"/>
                      <a:pt x="243" y="300"/>
                      <a:pt x="243" y="300"/>
                    </a:cubicBezTo>
                    <a:cubicBezTo>
                      <a:pt x="237" y="321"/>
                      <a:pt x="213" y="333"/>
                      <a:pt x="210" y="333"/>
                    </a:cubicBezTo>
                    <a:cubicBezTo>
                      <a:pt x="201" y="336"/>
                      <a:pt x="201" y="336"/>
                      <a:pt x="201" y="336"/>
                    </a:cubicBezTo>
                    <a:cubicBezTo>
                      <a:pt x="195" y="333"/>
                      <a:pt x="195" y="333"/>
                      <a:pt x="195" y="333"/>
                    </a:cubicBezTo>
                    <a:cubicBezTo>
                      <a:pt x="189" y="333"/>
                      <a:pt x="168" y="321"/>
                      <a:pt x="159" y="300"/>
                    </a:cubicBezTo>
                    <a:cubicBezTo>
                      <a:pt x="147" y="300"/>
                      <a:pt x="147" y="300"/>
                      <a:pt x="147" y="300"/>
                    </a:cubicBezTo>
                    <a:cubicBezTo>
                      <a:pt x="141" y="324"/>
                      <a:pt x="117" y="333"/>
                      <a:pt x="111" y="336"/>
                    </a:cubicBezTo>
                    <a:cubicBezTo>
                      <a:pt x="102" y="339"/>
                      <a:pt x="102" y="339"/>
                      <a:pt x="102" y="339"/>
                    </a:cubicBezTo>
                    <a:cubicBezTo>
                      <a:pt x="93" y="333"/>
                      <a:pt x="93" y="333"/>
                      <a:pt x="93" y="333"/>
                    </a:cubicBezTo>
                    <a:cubicBezTo>
                      <a:pt x="93" y="333"/>
                      <a:pt x="72" y="321"/>
                      <a:pt x="66" y="303"/>
                    </a:cubicBezTo>
                    <a:cubicBezTo>
                      <a:pt x="51" y="309"/>
                      <a:pt x="39" y="327"/>
                      <a:pt x="39" y="345"/>
                    </a:cubicBezTo>
                    <a:cubicBezTo>
                      <a:pt x="39" y="426"/>
                      <a:pt x="39" y="426"/>
                      <a:pt x="39" y="426"/>
                    </a:cubicBezTo>
                    <a:cubicBezTo>
                      <a:pt x="456" y="426"/>
                      <a:pt x="456" y="426"/>
                      <a:pt x="456" y="426"/>
                    </a:cubicBezTo>
                    <a:cubicBezTo>
                      <a:pt x="456" y="345"/>
                      <a:pt x="456" y="345"/>
                      <a:pt x="456" y="345"/>
                    </a:cubicBezTo>
                    <a:cubicBezTo>
                      <a:pt x="456" y="327"/>
                      <a:pt x="447" y="312"/>
                      <a:pt x="432" y="303"/>
                    </a:cubicBezTo>
                    <a:close/>
                    <a:moveTo>
                      <a:pt x="333" y="54"/>
                    </a:moveTo>
                    <a:cubicBezTo>
                      <a:pt x="333" y="87"/>
                      <a:pt x="309" y="111"/>
                      <a:pt x="279" y="111"/>
                    </a:cubicBezTo>
                    <a:cubicBezTo>
                      <a:pt x="267" y="111"/>
                      <a:pt x="255" y="108"/>
                      <a:pt x="246" y="102"/>
                    </a:cubicBezTo>
                    <a:cubicBezTo>
                      <a:pt x="240" y="108"/>
                      <a:pt x="228" y="111"/>
                      <a:pt x="219" y="111"/>
                    </a:cubicBezTo>
                    <a:cubicBezTo>
                      <a:pt x="192" y="111"/>
                      <a:pt x="171" y="90"/>
                      <a:pt x="171" y="63"/>
                    </a:cubicBezTo>
                    <a:cubicBezTo>
                      <a:pt x="171" y="39"/>
                      <a:pt x="192" y="15"/>
                      <a:pt x="219" y="15"/>
                    </a:cubicBezTo>
                    <a:cubicBezTo>
                      <a:pt x="225" y="15"/>
                      <a:pt x="228" y="18"/>
                      <a:pt x="234" y="18"/>
                    </a:cubicBezTo>
                    <a:cubicBezTo>
                      <a:pt x="246" y="6"/>
                      <a:pt x="261" y="0"/>
                      <a:pt x="279" y="0"/>
                    </a:cubicBezTo>
                    <a:cubicBezTo>
                      <a:pt x="309" y="0"/>
                      <a:pt x="333" y="24"/>
                      <a:pt x="333" y="54"/>
                    </a:cubicBezTo>
                    <a:close/>
                    <a:moveTo>
                      <a:pt x="318" y="54"/>
                    </a:moveTo>
                    <a:cubicBezTo>
                      <a:pt x="318" y="33"/>
                      <a:pt x="300" y="15"/>
                      <a:pt x="279" y="15"/>
                    </a:cubicBezTo>
                    <a:cubicBezTo>
                      <a:pt x="255" y="15"/>
                      <a:pt x="237" y="33"/>
                      <a:pt x="237" y="54"/>
                    </a:cubicBezTo>
                    <a:cubicBezTo>
                      <a:pt x="237" y="60"/>
                      <a:pt x="237" y="66"/>
                      <a:pt x="240" y="69"/>
                    </a:cubicBezTo>
                    <a:cubicBezTo>
                      <a:pt x="237" y="75"/>
                      <a:pt x="234" y="81"/>
                      <a:pt x="228" y="84"/>
                    </a:cubicBezTo>
                    <a:cubicBezTo>
                      <a:pt x="225" y="75"/>
                      <a:pt x="222" y="66"/>
                      <a:pt x="222" y="54"/>
                    </a:cubicBezTo>
                    <a:cubicBezTo>
                      <a:pt x="222" y="48"/>
                      <a:pt x="222" y="39"/>
                      <a:pt x="225" y="33"/>
                    </a:cubicBezTo>
                    <a:cubicBezTo>
                      <a:pt x="225" y="33"/>
                      <a:pt x="222" y="33"/>
                      <a:pt x="219" y="33"/>
                    </a:cubicBezTo>
                    <a:cubicBezTo>
                      <a:pt x="201" y="33"/>
                      <a:pt x="186" y="45"/>
                      <a:pt x="186" y="63"/>
                    </a:cubicBezTo>
                    <a:cubicBezTo>
                      <a:pt x="186" y="81"/>
                      <a:pt x="201" y="96"/>
                      <a:pt x="219" y="96"/>
                    </a:cubicBezTo>
                    <a:cubicBezTo>
                      <a:pt x="237" y="96"/>
                      <a:pt x="252" y="81"/>
                      <a:pt x="252" y="63"/>
                    </a:cubicBezTo>
                    <a:cubicBezTo>
                      <a:pt x="252" y="57"/>
                      <a:pt x="249" y="54"/>
                      <a:pt x="246" y="48"/>
                    </a:cubicBezTo>
                    <a:cubicBezTo>
                      <a:pt x="249" y="42"/>
                      <a:pt x="252" y="39"/>
                      <a:pt x="255" y="33"/>
                    </a:cubicBezTo>
                    <a:cubicBezTo>
                      <a:pt x="261" y="42"/>
                      <a:pt x="267" y="51"/>
                      <a:pt x="267" y="63"/>
                    </a:cubicBezTo>
                    <a:cubicBezTo>
                      <a:pt x="267" y="75"/>
                      <a:pt x="264" y="84"/>
                      <a:pt x="258" y="90"/>
                    </a:cubicBezTo>
                    <a:cubicBezTo>
                      <a:pt x="264" y="93"/>
                      <a:pt x="270" y="96"/>
                      <a:pt x="279" y="96"/>
                    </a:cubicBezTo>
                    <a:cubicBezTo>
                      <a:pt x="300" y="96"/>
                      <a:pt x="318" y="78"/>
                      <a:pt x="318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68" name="Freeform 67"/>
              <p:cNvSpPr>
                <a:spLocks/>
              </p:cNvSpPr>
              <p:nvPr/>
            </p:nvSpPr>
            <p:spPr bwMode="auto">
              <a:xfrm>
                <a:off x="4217988" y="5549900"/>
                <a:ext cx="74613" cy="74613"/>
              </a:xfrm>
              <a:custGeom>
                <a:avLst/>
                <a:gdLst>
                  <a:gd name="T0" fmla="*/ 48 w 48"/>
                  <a:gd name="T1" fmla="*/ 24 h 48"/>
                  <a:gd name="T2" fmla="*/ 24 w 48"/>
                  <a:gd name="T3" fmla="*/ 48 h 48"/>
                  <a:gd name="T4" fmla="*/ 0 w 48"/>
                  <a:gd name="T5" fmla="*/ 24 h 48"/>
                  <a:gd name="T6" fmla="*/ 24 w 48"/>
                  <a:gd name="T7" fmla="*/ 0 h 48"/>
                  <a:gd name="T8" fmla="*/ 48 w 48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48" y="24"/>
                    </a:moveTo>
                    <a:cubicBezTo>
                      <a:pt x="48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48" y="9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69" name="Freeform 68"/>
              <p:cNvSpPr>
                <a:spLocks/>
              </p:cNvSpPr>
              <p:nvPr/>
            </p:nvSpPr>
            <p:spPr bwMode="auto">
              <a:xfrm>
                <a:off x="4354513" y="5549900"/>
                <a:ext cx="79375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70" name="Freeform 69"/>
              <p:cNvSpPr>
                <a:spLocks/>
              </p:cNvSpPr>
              <p:nvPr/>
            </p:nvSpPr>
            <p:spPr bwMode="auto">
              <a:xfrm>
                <a:off x="4071938" y="5549900"/>
                <a:ext cx="80963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3992563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72" name="Freeform 71"/>
              <p:cNvSpPr>
                <a:spLocks/>
              </p:cNvSpPr>
              <p:nvPr/>
            </p:nvSpPr>
            <p:spPr bwMode="auto">
              <a:xfrm>
                <a:off x="4143375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73" name="Freeform 72"/>
              <p:cNvSpPr>
                <a:spLocks/>
              </p:cNvSpPr>
              <p:nvPr/>
            </p:nvSpPr>
            <p:spPr bwMode="auto">
              <a:xfrm>
                <a:off x="4292600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74" name="Freeform 73"/>
              <p:cNvSpPr>
                <a:spLocks/>
              </p:cNvSpPr>
              <p:nvPr/>
            </p:nvSpPr>
            <p:spPr bwMode="auto">
              <a:xfrm>
                <a:off x="4443413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grpSp>
          <p:nvGrpSpPr>
            <p:cNvPr id="75" name="Group 74"/>
            <p:cNvGrpSpPr/>
            <p:nvPr/>
          </p:nvGrpSpPr>
          <p:grpSpPr>
            <a:xfrm>
              <a:off x="6948080" y="638212"/>
              <a:ext cx="569100" cy="534186"/>
              <a:chOff x="3865563" y="5360988"/>
              <a:chExt cx="776288" cy="728663"/>
            </a:xfrm>
            <a:solidFill>
              <a:srgbClr val="F8F8F8">
                <a:alpha val="10000"/>
              </a:srgbClr>
            </a:solidFill>
          </p:grpSpPr>
          <p:sp>
            <p:nvSpPr>
              <p:cNvPr id="76" name="Freeform 75"/>
              <p:cNvSpPr>
                <a:spLocks noEditPoints="1"/>
              </p:cNvSpPr>
              <p:nvPr/>
            </p:nvSpPr>
            <p:spPr bwMode="auto">
              <a:xfrm>
                <a:off x="3865563" y="5360988"/>
                <a:ext cx="776288" cy="728663"/>
              </a:xfrm>
              <a:custGeom>
                <a:avLst/>
                <a:gdLst>
                  <a:gd name="T0" fmla="*/ 114 w 495"/>
                  <a:gd name="T1" fmla="*/ 261 h 465"/>
                  <a:gd name="T2" fmla="*/ 132 w 495"/>
                  <a:gd name="T3" fmla="*/ 264 h 465"/>
                  <a:gd name="T4" fmla="*/ 159 w 495"/>
                  <a:gd name="T5" fmla="*/ 279 h 465"/>
                  <a:gd name="T6" fmla="*/ 189 w 495"/>
                  <a:gd name="T7" fmla="*/ 258 h 465"/>
                  <a:gd name="T8" fmla="*/ 213 w 495"/>
                  <a:gd name="T9" fmla="*/ 258 h 465"/>
                  <a:gd name="T10" fmla="*/ 243 w 495"/>
                  <a:gd name="T11" fmla="*/ 279 h 465"/>
                  <a:gd name="T12" fmla="*/ 273 w 495"/>
                  <a:gd name="T13" fmla="*/ 261 h 465"/>
                  <a:gd name="T14" fmla="*/ 297 w 495"/>
                  <a:gd name="T15" fmla="*/ 258 h 465"/>
                  <a:gd name="T16" fmla="*/ 321 w 495"/>
                  <a:gd name="T17" fmla="*/ 261 h 465"/>
                  <a:gd name="T18" fmla="*/ 351 w 495"/>
                  <a:gd name="T19" fmla="*/ 279 h 465"/>
                  <a:gd name="T20" fmla="*/ 381 w 495"/>
                  <a:gd name="T21" fmla="*/ 261 h 465"/>
                  <a:gd name="T22" fmla="*/ 399 w 495"/>
                  <a:gd name="T23" fmla="*/ 255 h 465"/>
                  <a:gd name="T24" fmla="*/ 375 w 495"/>
                  <a:gd name="T25" fmla="*/ 159 h 465"/>
                  <a:gd name="T26" fmla="*/ 342 w 495"/>
                  <a:gd name="T27" fmla="*/ 189 h 465"/>
                  <a:gd name="T28" fmla="*/ 297 w 495"/>
                  <a:gd name="T29" fmla="*/ 156 h 465"/>
                  <a:gd name="T30" fmla="*/ 255 w 495"/>
                  <a:gd name="T31" fmla="*/ 186 h 465"/>
                  <a:gd name="T32" fmla="*/ 240 w 495"/>
                  <a:gd name="T33" fmla="*/ 186 h 465"/>
                  <a:gd name="T34" fmla="*/ 198 w 495"/>
                  <a:gd name="T35" fmla="*/ 156 h 465"/>
                  <a:gd name="T36" fmla="*/ 156 w 495"/>
                  <a:gd name="T37" fmla="*/ 189 h 465"/>
                  <a:gd name="T38" fmla="*/ 120 w 495"/>
                  <a:gd name="T39" fmla="*/ 159 h 465"/>
                  <a:gd name="T40" fmla="*/ 96 w 495"/>
                  <a:gd name="T41" fmla="*/ 255 h 465"/>
                  <a:gd name="T42" fmla="*/ 495 w 495"/>
                  <a:gd name="T43" fmla="*/ 465 h 465"/>
                  <a:gd name="T44" fmla="*/ 0 w 495"/>
                  <a:gd name="T45" fmla="*/ 447 h 465"/>
                  <a:gd name="T46" fmla="*/ 495 w 495"/>
                  <a:gd name="T47" fmla="*/ 465 h 465"/>
                  <a:gd name="T48" fmla="*/ 405 w 495"/>
                  <a:gd name="T49" fmla="*/ 333 h 465"/>
                  <a:gd name="T50" fmla="*/ 387 w 495"/>
                  <a:gd name="T51" fmla="*/ 336 h 465"/>
                  <a:gd name="T52" fmla="*/ 336 w 495"/>
                  <a:gd name="T53" fmla="*/ 300 h 465"/>
                  <a:gd name="T54" fmla="*/ 297 w 495"/>
                  <a:gd name="T55" fmla="*/ 336 h 465"/>
                  <a:gd name="T56" fmla="*/ 255 w 495"/>
                  <a:gd name="T57" fmla="*/ 300 h 465"/>
                  <a:gd name="T58" fmla="*/ 210 w 495"/>
                  <a:gd name="T59" fmla="*/ 333 h 465"/>
                  <a:gd name="T60" fmla="*/ 195 w 495"/>
                  <a:gd name="T61" fmla="*/ 333 h 465"/>
                  <a:gd name="T62" fmla="*/ 147 w 495"/>
                  <a:gd name="T63" fmla="*/ 300 h 465"/>
                  <a:gd name="T64" fmla="*/ 102 w 495"/>
                  <a:gd name="T65" fmla="*/ 339 h 465"/>
                  <a:gd name="T66" fmla="*/ 66 w 495"/>
                  <a:gd name="T67" fmla="*/ 303 h 465"/>
                  <a:gd name="T68" fmla="*/ 39 w 495"/>
                  <a:gd name="T69" fmla="*/ 426 h 465"/>
                  <a:gd name="T70" fmla="*/ 456 w 495"/>
                  <a:gd name="T71" fmla="*/ 345 h 465"/>
                  <a:gd name="T72" fmla="*/ 333 w 495"/>
                  <a:gd name="T73" fmla="*/ 54 h 465"/>
                  <a:gd name="T74" fmla="*/ 246 w 495"/>
                  <a:gd name="T75" fmla="*/ 102 h 465"/>
                  <a:gd name="T76" fmla="*/ 171 w 495"/>
                  <a:gd name="T77" fmla="*/ 63 h 465"/>
                  <a:gd name="T78" fmla="*/ 234 w 495"/>
                  <a:gd name="T79" fmla="*/ 18 h 465"/>
                  <a:gd name="T80" fmla="*/ 333 w 495"/>
                  <a:gd name="T81" fmla="*/ 54 h 465"/>
                  <a:gd name="T82" fmla="*/ 279 w 495"/>
                  <a:gd name="T83" fmla="*/ 15 h 465"/>
                  <a:gd name="T84" fmla="*/ 240 w 495"/>
                  <a:gd name="T85" fmla="*/ 69 h 465"/>
                  <a:gd name="T86" fmla="*/ 222 w 495"/>
                  <a:gd name="T87" fmla="*/ 54 h 465"/>
                  <a:gd name="T88" fmla="*/ 219 w 495"/>
                  <a:gd name="T89" fmla="*/ 33 h 465"/>
                  <a:gd name="T90" fmla="*/ 219 w 495"/>
                  <a:gd name="T91" fmla="*/ 96 h 465"/>
                  <a:gd name="T92" fmla="*/ 246 w 495"/>
                  <a:gd name="T93" fmla="*/ 48 h 465"/>
                  <a:gd name="T94" fmla="*/ 267 w 495"/>
                  <a:gd name="T95" fmla="*/ 63 h 465"/>
                  <a:gd name="T96" fmla="*/ 279 w 495"/>
                  <a:gd name="T97" fmla="*/ 96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95" h="465">
                    <a:moveTo>
                      <a:pt x="96" y="255"/>
                    </a:moveTo>
                    <a:cubicBezTo>
                      <a:pt x="105" y="255"/>
                      <a:pt x="111" y="258"/>
                      <a:pt x="114" y="261"/>
                    </a:cubicBezTo>
                    <a:cubicBezTo>
                      <a:pt x="117" y="261"/>
                      <a:pt x="117" y="261"/>
                      <a:pt x="117" y="261"/>
                    </a:cubicBezTo>
                    <a:cubicBezTo>
                      <a:pt x="123" y="261"/>
                      <a:pt x="129" y="261"/>
                      <a:pt x="132" y="264"/>
                    </a:cubicBezTo>
                    <a:cubicBezTo>
                      <a:pt x="138" y="267"/>
                      <a:pt x="144" y="273"/>
                      <a:pt x="147" y="279"/>
                    </a:cubicBezTo>
                    <a:cubicBezTo>
                      <a:pt x="159" y="279"/>
                      <a:pt x="159" y="279"/>
                      <a:pt x="159" y="279"/>
                    </a:cubicBezTo>
                    <a:cubicBezTo>
                      <a:pt x="162" y="270"/>
                      <a:pt x="168" y="264"/>
                      <a:pt x="177" y="261"/>
                    </a:cubicBezTo>
                    <a:cubicBezTo>
                      <a:pt x="183" y="258"/>
                      <a:pt x="186" y="258"/>
                      <a:pt x="189" y="258"/>
                    </a:cubicBezTo>
                    <a:cubicBezTo>
                      <a:pt x="195" y="258"/>
                      <a:pt x="198" y="258"/>
                      <a:pt x="201" y="258"/>
                    </a:cubicBezTo>
                    <a:cubicBezTo>
                      <a:pt x="204" y="258"/>
                      <a:pt x="210" y="258"/>
                      <a:pt x="213" y="258"/>
                    </a:cubicBezTo>
                    <a:cubicBezTo>
                      <a:pt x="216" y="258"/>
                      <a:pt x="222" y="258"/>
                      <a:pt x="225" y="261"/>
                    </a:cubicBezTo>
                    <a:cubicBezTo>
                      <a:pt x="234" y="264"/>
                      <a:pt x="240" y="270"/>
                      <a:pt x="243" y="279"/>
                    </a:cubicBezTo>
                    <a:cubicBezTo>
                      <a:pt x="255" y="279"/>
                      <a:pt x="255" y="279"/>
                      <a:pt x="255" y="279"/>
                    </a:cubicBezTo>
                    <a:cubicBezTo>
                      <a:pt x="258" y="270"/>
                      <a:pt x="264" y="264"/>
                      <a:pt x="273" y="261"/>
                    </a:cubicBezTo>
                    <a:cubicBezTo>
                      <a:pt x="276" y="258"/>
                      <a:pt x="282" y="258"/>
                      <a:pt x="285" y="258"/>
                    </a:cubicBezTo>
                    <a:cubicBezTo>
                      <a:pt x="288" y="258"/>
                      <a:pt x="294" y="258"/>
                      <a:pt x="297" y="258"/>
                    </a:cubicBezTo>
                    <a:cubicBezTo>
                      <a:pt x="300" y="258"/>
                      <a:pt x="303" y="258"/>
                      <a:pt x="306" y="258"/>
                    </a:cubicBezTo>
                    <a:cubicBezTo>
                      <a:pt x="312" y="258"/>
                      <a:pt x="315" y="258"/>
                      <a:pt x="321" y="261"/>
                    </a:cubicBezTo>
                    <a:cubicBezTo>
                      <a:pt x="327" y="264"/>
                      <a:pt x="336" y="270"/>
                      <a:pt x="339" y="279"/>
                    </a:cubicBezTo>
                    <a:cubicBezTo>
                      <a:pt x="351" y="279"/>
                      <a:pt x="351" y="279"/>
                      <a:pt x="351" y="279"/>
                    </a:cubicBezTo>
                    <a:cubicBezTo>
                      <a:pt x="354" y="273"/>
                      <a:pt x="360" y="267"/>
                      <a:pt x="366" y="264"/>
                    </a:cubicBezTo>
                    <a:cubicBezTo>
                      <a:pt x="369" y="261"/>
                      <a:pt x="375" y="261"/>
                      <a:pt x="381" y="261"/>
                    </a:cubicBezTo>
                    <a:cubicBezTo>
                      <a:pt x="381" y="261"/>
                      <a:pt x="381" y="261"/>
                      <a:pt x="384" y="261"/>
                    </a:cubicBezTo>
                    <a:cubicBezTo>
                      <a:pt x="387" y="258"/>
                      <a:pt x="393" y="255"/>
                      <a:pt x="399" y="255"/>
                    </a:cubicBezTo>
                    <a:cubicBezTo>
                      <a:pt x="399" y="198"/>
                      <a:pt x="399" y="198"/>
                      <a:pt x="399" y="198"/>
                    </a:cubicBezTo>
                    <a:cubicBezTo>
                      <a:pt x="399" y="183"/>
                      <a:pt x="390" y="168"/>
                      <a:pt x="375" y="159"/>
                    </a:cubicBezTo>
                    <a:cubicBezTo>
                      <a:pt x="366" y="174"/>
                      <a:pt x="351" y="183"/>
                      <a:pt x="348" y="186"/>
                    </a:cubicBezTo>
                    <a:cubicBezTo>
                      <a:pt x="342" y="189"/>
                      <a:pt x="342" y="189"/>
                      <a:pt x="342" y="189"/>
                    </a:cubicBezTo>
                    <a:cubicBezTo>
                      <a:pt x="333" y="186"/>
                      <a:pt x="333" y="186"/>
                      <a:pt x="333" y="186"/>
                    </a:cubicBezTo>
                    <a:cubicBezTo>
                      <a:pt x="327" y="186"/>
                      <a:pt x="306" y="174"/>
                      <a:pt x="297" y="156"/>
                    </a:cubicBezTo>
                    <a:cubicBezTo>
                      <a:pt x="288" y="156"/>
                      <a:pt x="288" y="156"/>
                      <a:pt x="288" y="156"/>
                    </a:cubicBezTo>
                    <a:cubicBezTo>
                      <a:pt x="279" y="174"/>
                      <a:pt x="258" y="183"/>
                      <a:pt x="255" y="186"/>
                    </a:cubicBezTo>
                    <a:cubicBezTo>
                      <a:pt x="249" y="189"/>
                      <a:pt x="249" y="189"/>
                      <a:pt x="249" y="189"/>
                    </a:cubicBezTo>
                    <a:cubicBezTo>
                      <a:pt x="240" y="186"/>
                      <a:pt x="240" y="186"/>
                      <a:pt x="240" y="186"/>
                    </a:cubicBezTo>
                    <a:cubicBezTo>
                      <a:pt x="237" y="183"/>
                      <a:pt x="216" y="174"/>
                      <a:pt x="207" y="156"/>
                    </a:cubicBezTo>
                    <a:cubicBezTo>
                      <a:pt x="198" y="156"/>
                      <a:pt x="198" y="156"/>
                      <a:pt x="198" y="156"/>
                    </a:cubicBezTo>
                    <a:cubicBezTo>
                      <a:pt x="192" y="174"/>
                      <a:pt x="168" y="186"/>
                      <a:pt x="162" y="186"/>
                    </a:cubicBezTo>
                    <a:cubicBezTo>
                      <a:pt x="156" y="189"/>
                      <a:pt x="156" y="189"/>
                      <a:pt x="156" y="189"/>
                    </a:cubicBezTo>
                    <a:cubicBezTo>
                      <a:pt x="147" y="186"/>
                      <a:pt x="147" y="186"/>
                      <a:pt x="147" y="186"/>
                    </a:cubicBezTo>
                    <a:cubicBezTo>
                      <a:pt x="144" y="183"/>
                      <a:pt x="129" y="174"/>
                      <a:pt x="120" y="159"/>
                    </a:cubicBezTo>
                    <a:cubicBezTo>
                      <a:pt x="108" y="168"/>
                      <a:pt x="96" y="183"/>
                      <a:pt x="96" y="198"/>
                    </a:cubicBezTo>
                    <a:cubicBezTo>
                      <a:pt x="96" y="255"/>
                      <a:pt x="96" y="255"/>
                      <a:pt x="96" y="255"/>
                    </a:cubicBezTo>
                    <a:cubicBezTo>
                      <a:pt x="96" y="255"/>
                      <a:pt x="96" y="255"/>
                      <a:pt x="96" y="255"/>
                    </a:cubicBezTo>
                    <a:close/>
                    <a:moveTo>
                      <a:pt x="495" y="465"/>
                    </a:moveTo>
                    <a:cubicBezTo>
                      <a:pt x="0" y="465"/>
                      <a:pt x="0" y="465"/>
                      <a:pt x="0" y="4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495" y="447"/>
                      <a:pt x="495" y="447"/>
                      <a:pt x="495" y="447"/>
                    </a:cubicBezTo>
                    <a:cubicBezTo>
                      <a:pt x="495" y="465"/>
                      <a:pt x="495" y="465"/>
                      <a:pt x="495" y="465"/>
                    </a:cubicBezTo>
                    <a:close/>
                    <a:moveTo>
                      <a:pt x="432" y="303"/>
                    </a:moveTo>
                    <a:cubicBezTo>
                      <a:pt x="423" y="321"/>
                      <a:pt x="405" y="333"/>
                      <a:pt x="405" y="333"/>
                    </a:cubicBezTo>
                    <a:cubicBezTo>
                      <a:pt x="396" y="339"/>
                      <a:pt x="396" y="339"/>
                      <a:pt x="396" y="339"/>
                    </a:cubicBezTo>
                    <a:cubicBezTo>
                      <a:pt x="387" y="336"/>
                      <a:pt x="387" y="336"/>
                      <a:pt x="387" y="336"/>
                    </a:cubicBezTo>
                    <a:cubicBezTo>
                      <a:pt x="381" y="333"/>
                      <a:pt x="357" y="324"/>
                      <a:pt x="351" y="300"/>
                    </a:cubicBezTo>
                    <a:cubicBezTo>
                      <a:pt x="336" y="300"/>
                      <a:pt x="336" y="300"/>
                      <a:pt x="336" y="300"/>
                    </a:cubicBezTo>
                    <a:cubicBezTo>
                      <a:pt x="330" y="321"/>
                      <a:pt x="306" y="333"/>
                      <a:pt x="303" y="333"/>
                    </a:cubicBezTo>
                    <a:cubicBezTo>
                      <a:pt x="297" y="336"/>
                      <a:pt x="297" y="336"/>
                      <a:pt x="297" y="336"/>
                    </a:cubicBezTo>
                    <a:cubicBezTo>
                      <a:pt x="288" y="333"/>
                      <a:pt x="288" y="333"/>
                      <a:pt x="288" y="333"/>
                    </a:cubicBezTo>
                    <a:cubicBezTo>
                      <a:pt x="285" y="333"/>
                      <a:pt x="261" y="321"/>
                      <a:pt x="255" y="300"/>
                    </a:cubicBezTo>
                    <a:cubicBezTo>
                      <a:pt x="243" y="300"/>
                      <a:pt x="243" y="300"/>
                      <a:pt x="243" y="300"/>
                    </a:cubicBezTo>
                    <a:cubicBezTo>
                      <a:pt x="237" y="321"/>
                      <a:pt x="213" y="333"/>
                      <a:pt x="210" y="333"/>
                    </a:cubicBezTo>
                    <a:cubicBezTo>
                      <a:pt x="201" y="336"/>
                      <a:pt x="201" y="336"/>
                      <a:pt x="201" y="336"/>
                    </a:cubicBezTo>
                    <a:cubicBezTo>
                      <a:pt x="195" y="333"/>
                      <a:pt x="195" y="333"/>
                      <a:pt x="195" y="333"/>
                    </a:cubicBezTo>
                    <a:cubicBezTo>
                      <a:pt x="189" y="333"/>
                      <a:pt x="168" y="321"/>
                      <a:pt x="159" y="300"/>
                    </a:cubicBezTo>
                    <a:cubicBezTo>
                      <a:pt x="147" y="300"/>
                      <a:pt x="147" y="300"/>
                      <a:pt x="147" y="300"/>
                    </a:cubicBezTo>
                    <a:cubicBezTo>
                      <a:pt x="141" y="324"/>
                      <a:pt x="117" y="333"/>
                      <a:pt x="111" y="336"/>
                    </a:cubicBezTo>
                    <a:cubicBezTo>
                      <a:pt x="102" y="339"/>
                      <a:pt x="102" y="339"/>
                      <a:pt x="102" y="339"/>
                    </a:cubicBezTo>
                    <a:cubicBezTo>
                      <a:pt x="93" y="333"/>
                      <a:pt x="93" y="333"/>
                      <a:pt x="93" y="333"/>
                    </a:cubicBezTo>
                    <a:cubicBezTo>
                      <a:pt x="93" y="333"/>
                      <a:pt x="72" y="321"/>
                      <a:pt x="66" y="303"/>
                    </a:cubicBezTo>
                    <a:cubicBezTo>
                      <a:pt x="51" y="309"/>
                      <a:pt x="39" y="327"/>
                      <a:pt x="39" y="345"/>
                    </a:cubicBezTo>
                    <a:cubicBezTo>
                      <a:pt x="39" y="426"/>
                      <a:pt x="39" y="426"/>
                      <a:pt x="39" y="426"/>
                    </a:cubicBezTo>
                    <a:cubicBezTo>
                      <a:pt x="456" y="426"/>
                      <a:pt x="456" y="426"/>
                      <a:pt x="456" y="426"/>
                    </a:cubicBezTo>
                    <a:cubicBezTo>
                      <a:pt x="456" y="345"/>
                      <a:pt x="456" y="345"/>
                      <a:pt x="456" y="345"/>
                    </a:cubicBezTo>
                    <a:cubicBezTo>
                      <a:pt x="456" y="327"/>
                      <a:pt x="447" y="312"/>
                      <a:pt x="432" y="303"/>
                    </a:cubicBezTo>
                    <a:close/>
                    <a:moveTo>
                      <a:pt x="333" y="54"/>
                    </a:moveTo>
                    <a:cubicBezTo>
                      <a:pt x="333" y="87"/>
                      <a:pt x="309" y="111"/>
                      <a:pt x="279" y="111"/>
                    </a:cubicBezTo>
                    <a:cubicBezTo>
                      <a:pt x="267" y="111"/>
                      <a:pt x="255" y="108"/>
                      <a:pt x="246" y="102"/>
                    </a:cubicBezTo>
                    <a:cubicBezTo>
                      <a:pt x="240" y="108"/>
                      <a:pt x="228" y="111"/>
                      <a:pt x="219" y="111"/>
                    </a:cubicBezTo>
                    <a:cubicBezTo>
                      <a:pt x="192" y="111"/>
                      <a:pt x="171" y="90"/>
                      <a:pt x="171" y="63"/>
                    </a:cubicBezTo>
                    <a:cubicBezTo>
                      <a:pt x="171" y="39"/>
                      <a:pt x="192" y="15"/>
                      <a:pt x="219" y="15"/>
                    </a:cubicBezTo>
                    <a:cubicBezTo>
                      <a:pt x="225" y="15"/>
                      <a:pt x="228" y="18"/>
                      <a:pt x="234" y="18"/>
                    </a:cubicBezTo>
                    <a:cubicBezTo>
                      <a:pt x="246" y="6"/>
                      <a:pt x="261" y="0"/>
                      <a:pt x="279" y="0"/>
                    </a:cubicBezTo>
                    <a:cubicBezTo>
                      <a:pt x="309" y="0"/>
                      <a:pt x="333" y="24"/>
                      <a:pt x="333" y="54"/>
                    </a:cubicBezTo>
                    <a:close/>
                    <a:moveTo>
                      <a:pt x="318" y="54"/>
                    </a:moveTo>
                    <a:cubicBezTo>
                      <a:pt x="318" y="33"/>
                      <a:pt x="300" y="15"/>
                      <a:pt x="279" y="15"/>
                    </a:cubicBezTo>
                    <a:cubicBezTo>
                      <a:pt x="255" y="15"/>
                      <a:pt x="237" y="33"/>
                      <a:pt x="237" y="54"/>
                    </a:cubicBezTo>
                    <a:cubicBezTo>
                      <a:pt x="237" y="60"/>
                      <a:pt x="237" y="66"/>
                      <a:pt x="240" y="69"/>
                    </a:cubicBezTo>
                    <a:cubicBezTo>
                      <a:pt x="237" y="75"/>
                      <a:pt x="234" y="81"/>
                      <a:pt x="228" y="84"/>
                    </a:cubicBezTo>
                    <a:cubicBezTo>
                      <a:pt x="225" y="75"/>
                      <a:pt x="222" y="66"/>
                      <a:pt x="222" y="54"/>
                    </a:cubicBezTo>
                    <a:cubicBezTo>
                      <a:pt x="222" y="48"/>
                      <a:pt x="222" y="39"/>
                      <a:pt x="225" y="33"/>
                    </a:cubicBezTo>
                    <a:cubicBezTo>
                      <a:pt x="225" y="33"/>
                      <a:pt x="222" y="33"/>
                      <a:pt x="219" y="33"/>
                    </a:cubicBezTo>
                    <a:cubicBezTo>
                      <a:pt x="201" y="33"/>
                      <a:pt x="186" y="45"/>
                      <a:pt x="186" y="63"/>
                    </a:cubicBezTo>
                    <a:cubicBezTo>
                      <a:pt x="186" y="81"/>
                      <a:pt x="201" y="96"/>
                      <a:pt x="219" y="96"/>
                    </a:cubicBezTo>
                    <a:cubicBezTo>
                      <a:pt x="237" y="96"/>
                      <a:pt x="252" y="81"/>
                      <a:pt x="252" y="63"/>
                    </a:cubicBezTo>
                    <a:cubicBezTo>
                      <a:pt x="252" y="57"/>
                      <a:pt x="249" y="54"/>
                      <a:pt x="246" y="48"/>
                    </a:cubicBezTo>
                    <a:cubicBezTo>
                      <a:pt x="249" y="42"/>
                      <a:pt x="252" y="39"/>
                      <a:pt x="255" y="33"/>
                    </a:cubicBezTo>
                    <a:cubicBezTo>
                      <a:pt x="261" y="42"/>
                      <a:pt x="267" y="51"/>
                      <a:pt x="267" y="63"/>
                    </a:cubicBezTo>
                    <a:cubicBezTo>
                      <a:pt x="267" y="75"/>
                      <a:pt x="264" y="84"/>
                      <a:pt x="258" y="90"/>
                    </a:cubicBezTo>
                    <a:cubicBezTo>
                      <a:pt x="264" y="93"/>
                      <a:pt x="270" y="96"/>
                      <a:pt x="279" y="96"/>
                    </a:cubicBezTo>
                    <a:cubicBezTo>
                      <a:pt x="300" y="96"/>
                      <a:pt x="318" y="78"/>
                      <a:pt x="318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77" name="Freeform 76"/>
              <p:cNvSpPr>
                <a:spLocks/>
              </p:cNvSpPr>
              <p:nvPr/>
            </p:nvSpPr>
            <p:spPr bwMode="auto">
              <a:xfrm>
                <a:off x="4217988" y="5549900"/>
                <a:ext cx="74613" cy="74613"/>
              </a:xfrm>
              <a:custGeom>
                <a:avLst/>
                <a:gdLst>
                  <a:gd name="T0" fmla="*/ 48 w 48"/>
                  <a:gd name="T1" fmla="*/ 24 h 48"/>
                  <a:gd name="T2" fmla="*/ 24 w 48"/>
                  <a:gd name="T3" fmla="*/ 48 h 48"/>
                  <a:gd name="T4" fmla="*/ 0 w 48"/>
                  <a:gd name="T5" fmla="*/ 24 h 48"/>
                  <a:gd name="T6" fmla="*/ 24 w 48"/>
                  <a:gd name="T7" fmla="*/ 0 h 48"/>
                  <a:gd name="T8" fmla="*/ 48 w 48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48" y="24"/>
                    </a:moveTo>
                    <a:cubicBezTo>
                      <a:pt x="48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48" y="9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78" name="Freeform 77"/>
              <p:cNvSpPr>
                <a:spLocks/>
              </p:cNvSpPr>
              <p:nvPr/>
            </p:nvSpPr>
            <p:spPr bwMode="auto">
              <a:xfrm>
                <a:off x="4354513" y="5549900"/>
                <a:ext cx="79375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79" name="Freeform 78"/>
              <p:cNvSpPr>
                <a:spLocks/>
              </p:cNvSpPr>
              <p:nvPr/>
            </p:nvSpPr>
            <p:spPr bwMode="auto">
              <a:xfrm>
                <a:off x="4071938" y="5549900"/>
                <a:ext cx="80963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80" name="Freeform 79"/>
              <p:cNvSpPr>
                <a:spLocks/>
              </p:cNvSpPr>
              <p:nvPr/>
            </p:nvSpPr>
            <p:spPr bwMode="auto">
              <a:xfrm>
                <a:off x="3992563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81" name="Freeform 80"/>
              <p:cNvSpPr>
                <a:spLocks/>
              </p:cNvSpPr>
              <p:nvPr/>
            </p:nvSpPr>
            <p:spPr bwMode="auto">
              <a:xfrm>
                <a:off x="4143375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82" name="Freeform 81"/>
              <p:cNvSpPr>
                <a:spLocks/>
              </p:cNvSpPr>
              <p:nvPr/>
            </p:nvSpPr>
            <p:spPr bwMode="auto">
              <a:xfrm>
                <a:off x="4292600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83" name="Freeform 82"/>
              <p:cNvSpPr>
                <a:spLocks/>
              </p:cNvSpPr>
              <p:nvPr/>
            </p:nvSpPr>
            <p:spPr bwMode="auto">
              <a:xfrm>
                <a:off x="4443413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grpSp>
          <p:nvGrpSpPr>
            <p:cNvPr id="84" name="Group 83"/>
            <p:cNvGrpSpPr/>
            <p:nvPr/>
          </p:nvGrpSpPr>
          <p:grpSpPr>
            <a:xfrm>
              <a:off x="10403259" y="1795323"/>
              <a:ext cx="569100" cy="534186"/>
              <a:chOff x="3865563" y="5360988"/>
              <a:chExt cx="776288" cy="728663"/>
            </a:xfrm>
            <a:solidFill>
              <a:srgbClr val="F8F8F8">
                <a:alpha val="10000"/>
              </a:srgbClr>
            </a:solidFill>
          </p:grpSpPr>
          <p:sp>
            <p:nvSpPr>
              <p:cNvPr id="85" name="Freeform 84"/>
              <p:cNvSpPr>
                <a:spLocks noEditPoints="1"/>
              </p:cNvSpPr>
              <p:nvPr/>
            </p:nvSpPr>
            <p:spPr bwMode="auto">
              <a:xfrm>
                <a:off x="3865563" y="5360988"/>
                <a:ext cx="776288" cy="728663"/>
              </a:xfrm>
              <a:custGeom>
                <a:avLst/>
                <a:gdLst>
                  <a:gd name="T0" fmla="*/ 114 w 495"/>
                  <a:gd name="T1" fmla="*/ 261 h 465"/>
                  <a:gd name="T2" fmla="*/ 132 w 495"/>
                  <a:gd name="T3" fmla="*/ 264 h 465"/>
                  <a:gd name="T4" fmla="*/ 159 w 495"/>
                  <a:gd name="T5" fmla="*/ 279 h 465"/>
                  <a:gd name="T6" fmla="*/ 189 w 495"/>
                  <a:gd name="T7" fmla="*/ 258 h 465"/>
                  <a:gd name="T8" fmla="*/ 213 w 495"/>
                  <a:gd name="T9" fmla="*/ 258 h 465"/>
                  <a:gd name="T10" fmla="*/ 243 w 495"/>
                  <a:gd name="T11" fmla="*/ 279 h 465"/>
                  <a:gd name="T12" fmla="*/ 273 w 495"/>
                  <a:gd name="T13" fmla="*/ 261 h 465"/>
                  <a:gd name="T14" fmla="*/ 297 w 495"/>
                  <a:gd name="T15" fmla="*/ 258 h 465"/>
                  <a:gd name="T16" fmla="*/ 321 w 495"/>
                  <a:gd name="T17" fmla="*/ 261 h 465"/>
                  <a:gd name="T18" fmla="*/ 351 w 495"/>
                  <a:gd name="T19" fmla="*/ 279 h 465"/>
                  <a:gd name="T20" fmla="*/ 381 w 495"/>
                  <a:gd name="T21" fmla="*/ 261 h 465"/>
                  <a:gd name="T22" fmla="*/ 399 w 495"/>
                  <a:gd name="T23" fmla="*/ 255 h 465"/>
                  <a:gd name="T24" fmla="*/ 375 w 495"/>
                  <a:gd name="T25" fmla="*/ 159 h 465"/>
                  <a:gd name="T26" fmla="*/ 342 w 495"/>
                  <a:gd name="T27" fmla="*/ 189 h 465"/>
                  <a:gd name="T28" fmla="*/ 297 w 495"/>
                  <a:gd name="T29" fmla="*/ 156 h 465"/>
                  <a:gd name="T30" fmla="*/ 255 w 495"/>
                  <a:gd name="T31" fmla="*/ 186 h 465"/>
                  <a:gd name="T32" fmla="*/ 240 w 495"/>
                  <a:gd name="T33" fmla="*/ 186 h 465"/>
                  <a:gd name="T34" fmla="*/ 198 w 495"/>
                  <a:gd name="T35" fmla="*/ 156 h 465"/>
                  <a:gd name="T36" fmla="*/ 156 w 495"/>
                  <a:gd name="T37" fmla="*/ 189 h 465"/>
                  <a:gd name="T38" fmla="*/ 120 w 495"/>
                  <a:gd name="T39" fmla="*/ 159 h 465"/>
                  <a:gd name="T40" fmla="*/ 96 w 495"/>
                  <a:gd name="T41" fmla="*/ 255 h 465"/>
                  <a:gd name="T42" fmla="*/ 495 w 495"/>
                  <a:gd name="T43" fmla="*/ 465 h 465"/>
                  <a:gd name="T44" fmla="*/ 0 w 495"/>
                  <a:gd name="T45" fmla="*/ 447 h 465"/>
                  <a:gd name="T46" fmla="*/ 495 w 495"/>
                  <a:gd name="T47" fmla="*/ 465 h 465"/>
                  <a:gd name="T48" fmla="*/ 405 w 495"/>
                  <a:gd name="T49" fmla="*/ 333 h 465"/>
                  <a:gd name="T50" fmla="*/ 387 w 495"/>
                  <a:gd name="T51" fmla="*/ 336 h 465"/>
                  <a:gd name="T52" fmla="*/ 336 w 495"/>
                  <a:gd name="T53" fmla="*/ 300 h 465"/>
                  <a:gd name="T54" fmla="*/ 297 w 495"/>
                  <a:gd name="T55" fmla="*/ 336 h 465"/>
                  <a:gd name="T56" fmla="*/ 255 w 495"/>
                  <a:gd name="T57" fmla="*/ 300 h 465"/>
                  <a:gd name="T58" fmla="*/ 210 w 495"/>
                  <a:gd name="T59" fmla="*/ 333 h 465"/>
                  <a:gd name="T60" fmla="*/ 195 w 495"/>
                  <a:gd name="T61" fmla="*/ 333 h 465"/>
                  <a:gd name="T62" fmla="*/ 147 w 495"/>
                  <a:gd name="T63" fmla="*/ 300 h 465"/>
                  <a:gd name="T64" fmla="*/ 102 w 495"/>
                  <a:gd name="T65" fmla="*/ 339 h 465"/>
                  <a:gd name="T66" fmla="*/ 66 w 495"/>
                  <a:gd name="T67" fmla="*/ 303 h 465"/>
                  <a:gd name="T68" fmla="*/ 39 w 495"/>
                  <a:gd name="T69" fmla="*/ 426 h 465"/>
                  <a:gd name="T70" fmla="*/ 456 w 495"/>
                  <a:gd name="T71" fmla="*/ 345 h 465"/>
                  <a:gd name="T72" fmla="*/ 333 w 495"/>
                  <a:gd name="T73" fmla="*/ 54 h 465"/>
                  <a:gd name="T74" fmla="*/ 246 w 495"/>
                  <a:gd name="T75" fmla="*/ 102 h 465"/>
                  <a:gd name="T76" fmla="*/ 171 w 495"/>
                  <a:gd name="T77" fmla="*/ 63 h 465"/>
                  <a:gd name="T78" fmla="*/ 234 w 495"/>
                  <a:gd name="T79" fmla="*/ 18 h 465"/>
                  <a:gd name="T80" fmla="*/ 333 w 495"/>
                  <a:gd name="T81" fmla="*/ 54 h 465"/>
                  <a:gd name="T82" fmla="*/ 279 w 495"/>
                  <a:gd name="T83" fmla="*/ 15 h 465"/>
                  <a:gd name="T84" fmla="*/ 240 w 495"/>
                  <a:gd name="T85" fmla="*/ 69 h 465"/>
                  <a:gd name="T86" fmla="*/ 222 w 495"/>
                  <a:gd name="T87" fmla="*/ 54 h 465"/>
                  <a:gd name="T88" fmla="*/ 219 w 495"/>
                  <a:gd name="T89" fmla="*/ 33 h 465"/>
                  <a:gd name="T90" fmla="*/ 219 w 495"/>
                  <a:gd name="T91" fmla="*/ 96 h 465"/>
                  <a:gd name="T92" fmla="*/ 246 w 495"/>
                  <a:gd name="T93" fmla="*/ 48 h 465"/>
                  <a:gd name="T94" fmla="*/ 267 w 495"/>
                  <a:gd name="T95" fmla="*/ 63 h 465"/>
                  <a:gd name="T96" fmla="*/ 279 w 495"/>
                  <a:gd name="T97" fmla="*/ 96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95" h="465">
                    <a:moveTo>
                      <a:pt x="96" y="255"/>
                    </a:moveTo>
                    <a:cubicBezTo>
                      <a:pt x="105" y="255"/>
                      <a:pt x="111" y="258"/>
                      <a:pt x="114" y="261"/>
                    </a:cubicBezTo>
                    <a:cubicBezTo>
                      <a:pt x="117" y="261"/>
                      <a:pt x="117" y="261"/>
                      <a:pt x="117" y="261"/>
                    </a:cubicBezTo>
                    <a:cubicBezTo>
                      <a:pt x="123" y="261"/>
                      <a:pt x="129" y="261"/>
                      <a:pt x="132" y="264"/>
                    </a:cubicBezTo>
                    <a:cubicBezTo>
                      <a:pt x="138" y="267"/>
                      <a:pt x="144" y="273"/>
                      <a:pt x="147" y="279"/>
                    </a:cubicBezTo>
                    <a:cubicBezTo>
                      <a:pt x="159" y="279"/>
                      <a:pt x="159" y="279"/>
                      <a:pt x="159" y="279"/>
                    </a:cubicBezTo>
                    <a:cubicBezTo>
                      <a:pt x="162" y="270"/>
                      <a:pt x="168" y="264"/>
                      <a:pt x="177" y="261"/>
                    </a:cubicBezTo>
                    <a:cubicBezTo>
                      <a:pt x="183" y="258"/>
                      <a:pt x="186" y="258"/>
                      <a:pt x="189" y="258"/>
                    </a:cubicBezTo>
                    <a:cubicBezTo>
                      <a:pt x="195" y="258"/>
                      <a:pt x="198" y="258"/>
                      <a:pt x="201" y="258"/>
                    </a:cubicBezTo>
                    <a:cubicBezTo>
                      <a:pt x="204" y="258"/>
                      <a:pt x="210" y="258"/>
                      <a:pt x="213" y="258"/>
                    </a:cubicBezTo>
                    <a:cubicBezTo>
                      <a:pt x="216" y="258"/>
                      <a:pt x="222" y="258"/>
                      <a:pt x="225" y="261"/>
                    </a:cubicBezTo>
                    <a:cubicBezTo>
                      <a:pt x="234" y="264"/>
                      <a:pt x="240" y="270"/>
                      <a:pt x="243" y="279"/>
                    </a:cubicBezTo>
                    <a:cubicBezTo>
                      <a:pt x="255" y="279"/>
                      <a:pt x="255" y="279"/>
                      <a:pt x="255" y="279"/>
                    </a:cubicBezTo>
                    <a:cubicBezTo>
                      <a:pt x="258" y="270"/>
                      <a:pt x="264" y="264"/>
                      <a:pt x="273" y="261"/>
                    </a:cubicBezTo>
                    <a:cubicBezTo>
                      <a:pt x="276" y="258"/>
                      <a:pt x="282" y="258"/>
                      <a:pt x="285" y="258"/>
                    </a:cubicBezTo>
                    <a:cubicBezTo>
                      <a:pt x="288" y="258"/>
                      <a:pt x="294" y="258"/>
                      <a:pt x="297" y="258"/>
                    </a:cubicBezTo>
                    <a:cubicBezTo>
                      <a:pt x="300" y="258"/>
                      <a:pt x="303" y="258"/>
                      <a:pt x="306" y="258"/>
                    </a:cubicBezTo>
                    <a:cubicBezTo>
                      <a:pt x="312" y="258"/>
                      <a:pt x="315" y="258"/>
                      <a:pt x="321" y="261"/>
                    </a:cubicBezTo>
                    <a:cubicBezTo>
                      <a:pt x="327" y="264"/>
                      <a:pt x="336" y="270"/>
                      <a:pt x="339" y="279"/>
                    </a:cubicBezTo>
                    <a:cubicBezTo>
                      <a:pt x="351" y="279"/>
                      <a:pt x="351" y="279"/>
                      <a:pt x="351" y="279"/>
                    </a:cubicBezTo>
                    <a:cubicBezTo>
                      <a:pt x="354" y="273"/>
                      <a:pt x="360" y="267"/>
                      <a:pt x="366" y="264"/>
                    </a:cubicBezTo>
                    <a:cubicBezTo>
                      <a:pt x="369" y="261"/>
                      <a:pt x="375" y="261"/>
                      <a:pt x="381" y="261"/>
                    </a:cubicBezTo>
                    <a:cubicBezTo>
                      <a:pt x="381" y="261"/>
                      <a:pt x="381" y="261"/>
                      <a:pt x="384" y="261"/>
                    </a:cubicBezTo>
                    <a:cubicBezTo>
                      <a:pt x="387" y="258"/>
                      <a:pt x="393" y="255"/>
                      <a:pt x="399" y="255"/>
                    </a:cubicBezTo>
                    <a:cubicBezTo>
                      <a:pt x="399" y="198"/>
                      <a:pt x="399" y="198"/>
                      <a:pt x="399" y="198"/>
                    </a:cubicBezTo>
                    <a:cubicBezTo>
                      <a:pt x="399" y="183"/>
                      <a:pt x="390" y="168"/>
                      <a:pt x="375" y="159"/>
                    </a:cubicBezTo>
                    <a:cubicBezTo>
                      <a:pt x="366" y="174"/>
                      <a:pt x="351" y="183"/>
                      <a:pt x="348" y="186"/>
                    </a:cubicBezTo>
                    <a:cubicBezTo>
                      <a:pt x="342" y="189"/>
                      <a:pt x="342" y="189"/>
                      <a:pt x="342" y="189"/>
                    </a:cubicBezTo>
                    <a:cubicBezTo>
                      <a:pt x="333" y="186"/>
                      <a:pt x="333" y="186"/>
                      <a:pt x="333" y="186"/>
                    </a:cubicBezTo>
                    <a:cubicBezTo>
                      <a:pt x="327" y="186"/>
                      <a:pt x="306" y="174"/>
                      <a:pt x="297" y="156"/>
                    </a:cubicBezTo>
                    <a:cubicBezTo>
                      <a:pt x="288" y="156"/>
                      <a:pt x="288" y="156"/>
                      <a:pt x="288" y="156"/>
                    </a:cubicBezTo>
                    <a:cubicBezTo>
                      <a:pt x="279" y="174"/>
                      <a:pt x="258" y="183"/>
                      <a:pt x="255" y="186"/>
                    </a:cubicBezTo>
                    <a:cubicBezTo>
                      <a:pt x="249" y="189"/>
                      <a:pt x="249" y="189"/>
                      <a:pt x="249" y="189"/>
                    </a:cubicBezTo>
                    <a:cubicBezTo>
                      <a:pt x="240" y="186"/>
                      <a:pt x="240" y="186"/>
                      <a:pt x="240" y="186"/>
                    </a:cubicBezTo>
                    <a:cubicBezTo>
                      <a:pt x="237" y="183"/>
                      <a:pt x="216" y="174"/>
                      <a:pt x="207" y="156"/>
                    </a:cubicBezTo>
                    <a:cubicBezTo>
                      <a:pt x="198" y="156"/>
                      <a:pt x="198" y="156"/>
                      <a:pt x="198" y="156"/>
                    </a:cubicBezTo>
                    <a:cubicBezTo>
                      <a:pt x="192" y="174"/>
                      <a:pt x="168" y="186"/>
                      <a:pt x="162" y="186"/>
                    </a:cubicBezTo>
                    <a:cubicBezTo>
                      <a:pt x="156" y="189"/>
                      <a:pt x="156" y="189"/>
                      <a:pt x="156" y="189"/>
                    </a:cubicBezTo>
                    <a:cubicBezTo>
                      <a:pt x="147" y="186"/>
                      <a:pt x="147" y="186"/>
                      <a:pt x="147" y="186"/>
                    </a:cubicBezTo>
                    <a:cubicBezTo>
                      <a:pt x="144" y="183"/>
                      <a:pt x="129" y="174"/>
                      <a:pt x="120" y="159"/>
                    </a:cubicBezTo>
                    <a:cubicBezTo>
                      <a:pt x="108" y="168"/>
                      <a:pt x="96" y="183"/>
                      <a:pt x="96" y="198"/>
                    </a:cubicBezTo>
                    <a:cubicBezTo>
                      <a:pt x="96" y="255"/>
                      <a:pt x="96" y="255"/>
                      <a:pt x="96" y="255"/>
                    </a:cubicBezTo>
                    <a:cubicBezTo>
                      <a:pt x="96" y="255"/>
                      <a:pt x="96" y="255"/>
                      <a:pt x="96" y="255"/>
                    </a:cubicBezTo>
                    <a:close/>
                    <a:moveTo>
                      <a:pt x="495" y="465"/>
                    </a:moveTo>
                    <a:cubicBezTo>
                      <a:pt x="0" y="465"/>
                      <a:pt x="0" y="465"/>
                      <a:pt x="0" y="4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495" y="447"/>
                      <a:pt x="495" y="447"/>
                      <a:pt x="495" y="447"/>
                    </a:cubicBezTo>
                    <a:cubicBezTo>
                      <a:pt x="495" y="465"/>
                      <a:pt x="495" y="465"/>
                      <a:pt x="495" y="465"/>
                    </a:cubicBezTo>
                    <a:close/>
                    <a:moveTo>
                      <a:pt x="432" y="303"/>
                    </a:moveTo>
                    <a:cubicBezTo>
                      <a:pt x="423" y="321"/>
                      <a:pt x="405" y="333"/>
                      <a:pt x="405" y="333"/>
                    </a:cubicBezTo>
                    <a:cubicBezTo>
                      <a:pt x="396" y="339"/>
                      <a:pt x="396" y="339"/>
                      <a:pt x="396" y="339"/>
                    </a:cubicBezTo>
                    <a:cubicBezTo>
                      <a:pt x="387" y="336"/>
                      <a:pt x="387" y="336"/>
                      <a:pt x="387" y="336"/>
                    </a:cubicBezTo>
                    <a:cubicBezTo>
                      <a:pt x="381" y="333"/>
                      <a:pt x="357" y="324"/>
                      <a:pt x="351" y="300"/>
                    </a:cubicBezTo>
                    <a:cubicBezTo>
                      <a:pt x="336" y="300"/>
                      <a:pt x="336" y="300"/>
                      <a:pt x="336" y="300"/>
                    </a:cubicBezTo>
                    <a:cubicBezTo>
                      <a:pt x="330" y="321"/>
                      <a:pt x="306" y="333"/>
                      <a:pt x="303" y="333"/>
                    </a:cubicBezTo>
                    <a:cubicBezTo>
                      <a:pt x="297" y="336"/>
                      <a:pt x="297" y="336"/>
                      <a:pt x="297" y="336"/>
                    </a:cubicBezTo>
                    <a:cubicBezTo>
                      <a:pt x="288" y="333"/>
                      <a:pt x="288" y="333"/>
                      <a:pt x="288" y="333"/>
                    </a:cubicBezTo>
                    <a:cubicBezTo>
                      <a:pt x="285" y="333"/>
                      <a:pt x="261" y="321"/>
                      <a:pt x="255" y="300"/>
                    </a:cubicBezTo>
                    <a:cubicBezTo>
                      <a:pt x="243" y="300"/>
                      <a:pt x="243" y="300"/>
                      <a:pt x="243" y="300"/>
                    </a:cubicBezTo>
                    <a:cubicBezTo>
                      <a:pt x="237" y="321"/>
                      <a:pt x="213" y="333"/>
                      <a:pt x="210" y="333"/>
                    </a:cubicBezTo>
                    <a:cubicBezTo>
                      <a:pt x="201" y="336"/>
                      <a:pt x="201" y="336"/>
                      <a:pt x="201" y="336"/>
                    </a:cubicBezTo>
                    <a:cubicBezTo>
                      <a:pt x="195" y="333"/>
                      <a:pt x="195" y="333"/>
                      <a:pt x="195" y="333"/>
                    </a:cubicBezTo>
                    <a:cubicBezTo>
                      <a:pt x="189" y="333"/>
                      <a:pt x="168" y="321"/>
                      <a:pt x="159" y="300"/>
                    </a:cubicBezTo>
                    <a:cubicBezTo>
                      <a:pt x="147" y="300"/>
                      <a:pt x="147" y="300"/>
                      <a:pt x="147" y="300"/>
                    </a:cubicBezTo>
                    <a:cubicBezTo>
                      <a:pt x="141" y="324"/>
                      <a:pt x="117" y="333"/>
                      <a:pt x="111" y="336"/>
                    </a:cubicBezTo>
                    <a:cubicBezTo>
                      <a:pt x="102" y="339"/>
                      <a:pt x="102" y="339"/>
                      <a:pt x="102" y="339"/>
                    </a:cubicBezTo>
                    <a:cubicBezTo>
                      <a:pt x="93" y="333"/>
                      <a:pt x="93" y="333"/>
                      <a:pt x="93" y="333"/>
                    </a:cubicBezTo>
                    <a:cubicBezTo>
                      <a:pt x="93" y="333"/>
                      <a:pt x="72" y="321"/>
                      <a:pt x="66" y="303"/>
                    </a:cubicBezTo>
                    <a:cubicBezTo>
                      <a:pt x="51" y="309"/>
                      <a:pt x="39" y="327"/>
                      <a:pt x="39" y="345"/>
                    </a:cubicBezTo>
                    <a:cubicBezTo>
                      <a:pt x="39" y="426"/>
                      <a:pt x="39" y="426"/>
                      <a:pt x="39" y="426"/>
                    </a:cubicBezTo>
                    <a:cubicBezTo>
                      <a:pt x="456" y="426"/>
                      <a:pt x="456" y="426"/>
                      <a:pt x="456" y="426"/>
                    </a:cubicBezTo>
                    <a:cubicBezTo>
                      <a:pt x="456" y="345"/>
                      <a:pt x="456" y="345"/>
                      <a:pt x="456" y="345"/>
                    </a:cubicBezTo>
                    <a:cubicBezTo>
                      <a:pt x="456" y="327"/>
                      <a:pt x="447" y="312"/>
                      <a:pt x="432" y="303"/>
                    </a:cubicBezTo>
                    <a:close/>
                    <a:moveTo>
                      <a:pt x="333" y="54"/>
                    </a:moveTo>
                    <a:cubicBezTo>
                      <a:pt x="333" y="87"/>
                      <a:pt x="309" y="111"/>
                      <a:pt x="279" y="111"/>
                    </a:cubicBezTo>
                    <a:cubicBezTo>
                      <a:pt x="267" y="111"/>
                      <a:pt x="255" y="108"/>
                      <a:pt x="246" y="102"/>
                    </a:cubicBezTo>
                    <a:cubicBezTo>
                      <a:pt x="240" y="108"/>
                      <a:pt x="228" y="111"/>
                      <a:pt x="219" y="111"/>
                    </a:cubicBezTo>
                    <a:cubicBezTo>
                      <a:pt x="192" y="111"/>
                      <a:pt x="171" y="90"/>
                      <a:pt x="171" y="63"/>
                    </a:cubicBezTo>
                    <a:cubicBezTo>
                      <a:pt x="171" y="39"/>
                      <a:pt x="192" y="15"/>
                      <a:pt x="219" y="15"/>
                    </a:cubicBezTo>
                    <a:cubicBezTo>
                      <a:pt x="225" y="15"/>
                      <a:pt x="228" y="18"/>
                      <a:pt x="234" y="18"/>
                    </a:cubicBezTo>
                    <a:cubicBezTo>
                      <a:pt x="246" y="6"/>
                      <a:pt x="261" y="0"/>
                      <a:pt x="279" y="0"/>
                    </a:cubicBezTo>
                    <a:cubicBezTo>
                      <a:pt x="309" y="0"/>
                      <a:pt x="333" y="24"/>
                      <a:pt x="333" y="54"/>
                    </a:cubicBezTo>
                    <a:close/>
                    <a:moveTo>
                      <a:pt x="318" y="54"/>
                    </a:moveTo>
                    <a:cubicBezTo>
                      <a:pt x="318" y="33"/>
                      <a:pt x="300" y="15"/>
                      <a:pt x="279" y="15"/>
                    </a:cubicBezTo>
                    <a:cubicBezTo>
                      <a:pt x="255" y="15"/>
                      <a:pt x="237" y="33"/>
                      <a:pt x="237" y="54"/>
                    </a:cubicBezTo>
                    <a:cubicBezTo>
                      <a:pt x="237" y="60"/>
                      <a:pt x="237" y="66"/>
                      <a:pt x="240" y="69"/>
                    </a:cubicBezTo>
                    <a:cubicBezTo>
                      <a:pt x="237" y="75"/>
                      <a:pt x="234" y="81"/>
                      <a:pt x="228" y="84"/>
                    </a:cubicBezTo>
                    <a:cubicBezTo>
                      <a:pt x="225" y="75"/>
                      <a:pt x="222" y="66"/>
                      <a:pt x="222" y="54"/>
                    </a:cubicBezTo>
                    <a:cubicBezTo>
                      <a:pt x="222" y="48"/>
                      <a:pt x="222" y="39"/>
                      <a:pt x="225" y="33"/>
                    </a:cubicBezTo>
                    <a:cubicBezTo>
                      <a:pt x="225" y="33"/>
                      <a:pt x="222" y="33"/>
                      <a:pt x="219" y="33"/>
                    </a:cubicBezTo>
                    <a:cubicBezTo>
                      <a:pt x="201" y="33"/>
                      <a:pt x="186" y="45"/>
                      <a:pt x="186" y="63"/>
                    </a:cubicBezTo>
                    <a:cubicBezTo>
                      <a:pt x="186" y="81"/>
                      <a:pt x="201" y="96"/>
                      <a:pt x="219" y="96"/>
                    </a:cubicBezTo>
                    <a:cubicBezTo>
                      <a:pt x="237" y="96"/>
                      <a:pt x="252" y="81"/>
                      <a:pt x="252" y="63"/>
                    </a:cubicBezTo>
                    <a:cubicBezTo>
                      <a:pt x="252" y="57"/>
                      <a:pt x="249" y="54"/>
                      <a:pt x="246" y="48"/>
                    </a:cubicBezTo>
                    <a:cubicBezTo>
                      <a:pt x="249" y="42"/>
                      <a:pt x="252" y="39"/>
                      <a:pt x="255" y="33"/>
                    </a:cubicBezTo>
                    <a:cubicBezTo>
                      <a:pt x="261" y="42"/>
                      <a:pt x="267" y="51"/>
                      <a:pt x="267" y="63"/>
                    </a:cubicBezTo>
                    <a:cubicBezTo>
                      <a:pt x="267" y="75"/>
                      <a:pt x="264" y="84"/>
                      <a:pt x="258" y="90"/>
                    </a:cubicBezTo>
                    <a:cubicBezTo>
                      <a:pt x="264" y="93"/>
                      <a:pt x="270" y="96"/>
                      <a:pt x="279" y="96"/>
                    </a:cubicBezTo>
                    <a:cubicBezTo>
                      <a:pt x="300" y="96"/>
                      <a:pt x="318" y="78"/>
                      <a:pt x="318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86" name="Freeform 85"/>
              <p:cNvSpPr>
                <a:spLocks/>
              </p:cNvSpPr>
              <p:nvPr/>
            </p:nvSpPr>
            <p:spPr bwMode="auto">
              <a:xfrm>
                <a:off x="4217988" y="5549900"/>
                <a:ext cx="74613" cy="74613"/>
              </a:xfrm>
              <a:custGeom>
                <a:avLst/>
                <a:gdLst>
                  <a:gd name="T0" fmla="*/ 48 w 48"/>
                  <a:gd name="T1" fmla="*/ 24 h 48"/>
                  <a:gd name="T2" fmla="*/ 24 w 48"/>
                  <a:gd name="T3" fmla="*/ 48 h 48"/>
                  <a:gd name="T4" fmla="*/ 0 w 48"/>
                  <a:gd name="T5" fmla="*/ 24 h 48"/>
                  <a:gd name="T6" fmla="*/ 24 w 48"/>
                  <a:gd name="T7" fmla="*/ 0 h 48"/>
                  <a:gd name="T8" fmla="*/ 48 w 48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48" y="24"/>
                    </a:moveTo>
                    <a:cubicBezTo>
                      <a:pt x="48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48" y="9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87" name="Freeform 86"/>
              <p:cNvSpPr>
                <a:spLocks/>
              </p:cNvSpPr>
              <p:nvPr/>
            </p:nvSpPr>
            <p:spPr bwMode="auto">
              <a:xfrm>
                <a:off x="4354513" y="5549900"/>
                <a:ext cx="79375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88" name="Freeform 87"/>
              <p:cNvSpPr>
                <a:spLocks/>
              </p:cNvSpPr>
              <p:nvPr/>
            </p:nvSpPr>
            <p:spPr bwMode="auto">
              <a:xfrm>
                <a:off x="4071938" y="5549900"/>
                <a:ext cx="80963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89" name="Freeform 88"/>
              <p:cNvSpPr>
                <a:spLocks/>
              </p:cNvSpPr>
              <p:nvPr/>
            </p:nvSpPr>
            <p:spPr bwMode="auto">
              <a:xfrm>
                <a:off x="3992563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90" name="Freeform 89"/>
              <p:cNvSpPr>
                <a:spLocks/>
              </p:cNvSpPr>
              <p:nvPr/>
            </p:nvSpPr>
            <p:spPr bwMode="auto">
              <a:xfrm>
                <a:off x="4143375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91" name="Freeform 90"/>
              <p:cNvSpPr>
                <a:spLocks/>
              </p:cNvSpPr>
              <p:nvPr/>
            </p:nvSpPr>
            <p:spPr bwMode="auto">
              <a:xfrm>
                <a:off x="4292600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92" name="Freeform 91"/>
              <p:cNvSpPr>
                <a:spLocks/>
              </p:cNvSpPr>
              <p:nvPr/>
            </p:nvSpPr>
            <p:spPr bwMode="auto">
              <a:xfrm>
                <a:off x="4443413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grpSp>
          <p:nvGrpSpPr>
            <p:cNvPr id="93" name="Group 92"/>
            <p:cNvGrpSpPr/>
            <p:nvPr/>
          </p:nvGrpSpPr>
          <p:grpSpPr>
            <a:xfrm>
              <a:off x="5861934" y="1738811"/>
              <a:ext cx="412118" cy="386834"/>
              <a:chOff x="3865563" y="5360988"/>
              <a:chExt cx="776288" cy="728663"/>
            </a:xfrm>
            <a:solidFill>
              <a:srgbClr val="F8F8F8">
                <a:alpha val="10000"/>
              </a:srgbClr>
            </a:solidFill>
          </p:grpSpPr>
          <p:sp>
            <p:nvSpPr>
              <p:cNvPr id="94" name="Freeform 93"/>
              <p:cNvSpPr>
                <a:spLocks noEditPoints="1"/>
              </p:cNvSpPr>
              <p:nvPr/>
            </p:nvSpPr>
            <p:spPr bwMode="auto">
              <a:xfrm>
                <a:off x="3865563" y="5360988"/>
                <a:ext cx="776288" cy="728663"/>
              </a:xfrm>
              <a:custGeom>
                <a:avLst/>
                <a:gdLst>
                  <a:gd name="T0" fmla="*/ 114 w 495"/>
                  <a:gd name="T1" fmla="*/ 261 h 465"/>
                  <a:gd name="T2" fmla="*/ 132 w 495"/>
                  <a:gd name="T3" fmla="*/ 264 h 465"/>
                  <a:gd name="T4" fmla="*/ 159 w 495"/>
                  <a:gd name="T5" fmla="*/ 279 h 465"/>
                  <a:gd name="T6" fmla="*/ 189 w 495"/>
                  <a:gd name="T7" fmla="*/ 258 h 465"/>
                  <a:gd name="T8" fmla="*/ 213 w 495"/>
                  <a:gd name="T9" fmla="*/ 258 h 465"/>
                  <a:gd name="T10" fmla="*/ 243 w 495"/>
                  <a:gd name="T11" fmla="*/ 279 h 465"/>
                  <a:gd name="T12" fmla="*/ 273 w 495"/>
                  <a:gd name="T13" fmla="*/ 261 h 465"/>
                  <a:gd name="T14" fmla="*/ 297 w 495"/>
                  <a:gd name="T15" fmla="*/ 258 h 465"/>
                  <a:gd name="T16" fmla="*/ 321 w 495"/>
                  <a:gd name="T17" fmla="*/ 261 h 465"/>
                  <a:gd name="T18" fmla="*/ 351 w 495"/>
                  <a:gd name="T19" fmla="*/ 279 h 465"/>
                  <a:gd name="T20" fmla="*/ 381 w 495"/>
                  <a:gd name="T21" fmla="*/ 261 h 465"/>
                  <a:gd name="T22" fmla="*/ 399 w 495"/>
                  <a:gd name="T23" fmla="*/ 255 h 465"/>
                  <a:gd name="T24" fmla="*/ 375 w 495"/>
                  <a:gd name="T25" fmla="*/ 159 h 465"/>
                  <a:gd name="T26" fmla="*/ 342 w 495"/>
                  <a:gd name="T27" fmla="*/ 189 h 465"/>
                  <a:gd name="T28" fmla="*/ 297 w 495"/>
                  <a:gd name="T29" fmla="*/ 156 h 465"/>
                  <a:gd name="T30" fmla="*/ 255 w 495"/>
                  <a:gd name="T31" fmla="*/ 186 h 465"/>
                  <a:gd name="T32" fmla="*/ 240 w 495"/>
                  <a:gd name="T33" fmla="*/ 186 h 465"/>
                  <a:gd name="T34" fmla="*/ 198 w 495"/>
                  <a:gd name="T35" fmla="*/ 156 h 465"/>
                  <a:gd name="T36" fmla="*/ 156 w 495"/>
                  <a:gd name="T37" fmla="*/ 189 h 465"/>
                  <a:gd name="T38" fmla="*/ 120 w 495"/>
                  <a:gd name="T39" fmla="*/ 159 h 465"/>
                  <a:gd name="T40" fmla="*/ 96 w 495"/>
                  <a:gd name="T41" fmla="*/ 255 h 465"/>
                  <a:gd name="T42" fmla="*/ 495 w 495"/>
                  <a:gd name="T43" fmla="*/ 465 h 465"/>
                  <a:gd name="T44" fmla="*/ 0 w 495"/>
                  <a:gd name="T45" fmla="*/ 447 h 465"/>
                  <a:gd name="T46" fmla="*/ 495 w 495"/>
                  <a:gd name="T47" fmla="*/ 465 h 465"/>
                  <a:gd name="T48" fmla="*/ 405 w 495"/>
                  <a:gd name="T49" fmla="*/ 333 h 465"/>
                  <a:gd name="T50" fmla="*/ 387 w 495"/>
                  <a:gd name="T51" fmla="*/ 336 h 465"/>
                  <a:gd name="T52" fmla="*/ 336 w 495"/>
                  <a:gd name="T53" fmla="*/ 300 h 465"/>
                  <a:gd name="T54" fmla="*/ 297 w 495"/>
                  <a:gd name="T55" fmla="*/ 336 h 465"/>
                  <a:gd name="T56" fmla="*/ 255 w 495"/>
                  <a:gd name="T57" fmla="*/ 300 h 465"/>
                  <a:gd name="T58" fmla="*/ 210 w 495"/>
                  <a:gd name="T59" fmla="*/ 333 h 465"/>
                  <a:gd name="T60" fmla="*/ 195 w 495"/>
                  <a:gd name="T61" fmla="*/ 333 h 465"/>
                  <a:gd name="T62" fmla="*/ 147 w 495"/>
                  <a:gd name="T63" fmla="*/ 300 h 465"/>
                  <a:gd name="T64" fmla="*/ 102 w 495"/>
                  <a:gd name="T65" fmla="*/ 339 h 465"/>
                  <a:gd name="T66" fmla="*/ 66 w 495"/>
                  <a:gd name="T67" fmla="*/ 303 h 465"/>
                  <a:gd name="T68" fmla="*/ 39 w 495"/>
                  <a:gd name="T69" fmla="*/ 426 h 465"/>
                  <a:gd name="T70" fmla="*/ 456 w 495"/>
                  <a:gd name="T71" fmla="*/ 345 h 465"/>
                  <a:gd name="T72" fmla="*/ 333 w 495"/>
                  <a:gd name="T73" fmla="*/ 54 h 465"/>
                  <a:gd name="T74" fmla="*/ 246 w 495"/>
                  <a:gd name="T75" fmla="*/ 102 h 465"/>
                  <a:gd name="T76" fmla="*/ 171 w 495"/>
                  <a:gd name="T77" fmla="*/ 63 h 465"/>
                  <a:gd name="T78" fmla="*/ 234 w 495"/>
                  <a:gd name="T79" fmla="*/ 18 h 465"/>
                  <a:gd name="T80" fmla="*/ 333 w 495"/>
                  <a:gd name="T81" fmla="*/ 54 h 465"/>
                  <a:gd name="T82" fmla="*/ 279 w 495"/>
                  <a:gd name="T83" fmla="*/ 15 h 465"/>
                  <a:gd name="T84" fmla="*/ 240 w 495"/>
                  <a:gd name="T85" fmla="*/ 69 h 465"/>
                  <a:gd name="T86" fmla="*/ 222 w 495"/>
                  <a:gd name="T87" fmla="*/ 54 h 465"/>
                  <a:gd name="T88" fmla="*/ 219 w 495"/>
                  <a:gd name="T89" fmla="*/ 33 h 465"/>
                  <a:gd name="T90" fmla="*/ 219 w 495"/>
                  <a:gd name="T91" fmla="*/ 96 h 465"/>
                  <a:gd name="T92" fmla="*/ 246 w 495"/>
                  <a:gd name="T93" fmla="*/ 48 h 465"/>
                  <a:gd name="T94" fmla="*/ 267 w 495"/>
                  <a:gd name="T95" fmla="*/ 63 h 465"/>
                  <a:gd name="T96" fmla="*/ 279 w 495"/>
                  <a:gd name="T97" fmla="*/ 96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95" h="465">
                    <a:moveTo>
                      <a:pt x="96" y="255"/>
                    </a:moveTo>
                    <a:cubicBezTo>
                      <a:pt x="105" y="255"/>
                      <a:pt x="111" y="258"/>
                      <a:pt x="114" y="261"/>
                    </a:cubicBezTo>
                    <a:cubicBezTo>
                      <a:pt x="117" y="261"/>
                      <a:pt x="117" y="261"/>
                      <a:pt x="117" y="261"/>
                    </a:cubicBezTo>
                    <a:cubicBezTo>
                      <a:pt x="123" y="261"/>
                      <a:pt x="129" y="261"/>
                      <a:pt x="132" y="264"/>
                    </a:cubicBezTo>
                    <a:cubicBezTo>
                      <a:pt x="138" y="267"/>
                      <a:pt x="144" y="273"/>
                      <a:pt x="147" y="279"/>
                    </a:cubicBezTo>
                    <a:cubicBezTo>
                      <a:pt x="159" y="279"/>
                      <a:pt x="159" y="279"/>
                      <a:pt x="159" y="279"/>
                    </a:cubicBezTo>
                    <a:cubicBezTo>
                      <a:pt x="162" y="270"/>
                      <a:pt x="168" y="264"/>
                      <a:pt x="177" y="261"/>
                    </a:cubicBezTo>
                    <a:cubicBezTo>
                      <a:pt x="183" y="258"/>
                      <a:pt x="186" y="258"/>
                      <a:pt x="189" y="258"/>
                    </a:cubicBezTo>
                    <a:cubicBezTo>
                      <a:pt x="195" y="258"/>
                      <a:pt x="198" y="258"/>
                      <a:pt x="201" y="258"/>
                    </a:cubicBezTo>
                    <a:cubicBezTo>
                      <a:pt x="204" y="258"/>
                      <a:pt x="210" y="258"/>
                      <a:pt x="213" y="258"/>
                    </a:cubicBezTo>
                    <a:cubicBezTo>
                      <a:pt x="216" y="258"/>
                      <a:pt x="222" y="258"/>
                      <a:pt x="225" y="261"/>
                    </a:cubicBezTo>
                    <a:cubicBezTo>
                      <a:pt x="234" y="264"/>
                      <a:pt x="240" y="270"/>
                      <a:pt x="243" y="279"/>
                    </a:cubicBezTo>
                    <a:cubicBezTo>
                      <a:pt x="255" y="279"/>
                      <a:pt x="255" y="279"/>
                      <a:pt x="255" y="279"/>
                    </a:cubicBezTo>
                    <a:cubicBezTo>
                      <a:pt x="258" y="270"/>
                      <a:pt x="264" y="264"/>
                      <a:pt x="273" y="261"/>
                    </a:cubicBezTo>
                    <a:cubicBezTo>
                      <a:pt x="276" y="258"/>
                      <a:pt x="282" y="258"/>
                      <a:pt x="285" y="258"/>
                    </a:cubicBezTo>
                    <a:cubicBezTo>
                      <a:pt x="288" y="258"/>
                      <a:pt x="294" y="258"/>
                      <a:pt x="297" y="258"/>
                    </a:cubicBezTo>
                    <a:cubicBezTo>
                      <a:pt x="300" y="258"/>
                      <a:pt x="303" y="258"/>
                      <a:pt x="306" y="258"/>
                    </a:cubicBezTo>
                    <a:cubicBezTo>
                      <a:pt x="312" y="258"/>
                      <a:pt x="315" y="258"/>
                      <a:pt x="321" y="261"/>
                    </a:cubicBezTo>
                    <a:cubicBezTo>
                      <a:pt x="327" y="264"/>
                      <a:pt x="336" y="270"/>
                      <a:pt x="339" y="279"/>
                    </a:cubicBezTo>
                    <a:cubicBezTo>
                      <a:pt x="351" y="279"/>
                      <a:pt x="351" y="279"/>
                      <a:pt x="351" y="279"/>
                    </a:cubicBezTo>
                    <a:cubicBezTo>
                      <a:pt x="354" y="273"/>
                      <a:pt x="360" y="267"/>
                      <a:pt x="366" y="264"/>
                    </a:cubicBezTo>
                    <a:cubicBezTo>
                      <a:pt x="369" y="261"/>
                      <a:pt x="375" y="261"/>
                      <a:pt x="381" y="261"/>
                    </a:cubicBezTo>
                    <a:cubicBezTo>
                      <a:pt x="381" y="261"/>
                      <a:pt x="381" y="261"/>
                      <a:pt x="384" y="261"/>
                    </a:cubicBezTo>
                    <a:cubicBezTo>
                      <a:pt x="387" y="258"/>
                      <a:pt x="393" y="255"/>
                      <a:pt x="399" y="255"/>
                    </a:cubicBezTo>
                    <a:cubicBezTo>
                      <a:pt x="399" y="198"/>
                      <a:pt x="399" y="198"/>
                      <a:pt x="399" y="198"/>
                    </a:cubicBezTo>
                    <a:cubicBezTo>
                      <a:pt x="399" y="183"/>
                      <a:pt x="390" y="168"/>
                      <a:pt x="375" y="159"/>
                    </a:cubicBezTo>
                    <a:cubicBezTo>
                      <a:pt x="366" y="174"/>
                      <a:pt x="351" y="183"/>
                      <a:pt x="348" y="186"/>
                    </a:cubicBezTo>
                    <a:cubicBezTo>
                      <a:pt x="342" y="189"/>
                      <a:pt x="342" y="189"/>
                      <a:pt x="342" y="189"/>
                    </a:cubicBezTo>
                    <a:cubicBezTo>
                      <a:pt x="333" y="186"/>
                      <a:pt x="333" y="186"/>
                      <a:pt x="333" y="186"/>
                    </a:cubicBezTo>
                    <a:cubicBezTo>
                      <a:pt x="327" y="186"/>
                      <a:pt x="306" y="174"/>
                      <a:pt x="297" y="156"/>
                    </a:cubicBezTo>
                    <a:cubicBezTo>
                      <a:pt x="288" y="156"/>
                      <a:pt x="288" y="156"/>
                      <a:pt x="288" y="156"/>
                    </a:cubicBezTo>
                    <a:cubicBezTo>
                      <a:pt x="279" y="174"/>
                      <a:pt x="258" y="183"/>
                      <a:pt x="255" y="186"/>
                    </a:cubicBezTo>
                    <a:cubicBezTo>
                      <a:pt x="249" y="189"/>
                      <a:pt x="249" y="189"/>
                      <a:pt x="249" y="189"/>
                    </a:cubicBezTo>
                    <a:cubicBezTo>
                      <a:pt x="240" y="186"/>
                      <a:pt x="240" y="186"/>
                      <a:pt x="240" y="186"/>
                    </a:cubicBezTo>
                    <a:cubicBezTo>
                      <a:pt x="237" y="183"/>
                      <a:pt x="216" y="174"/>
                      <a:pt x="207" y="156"/>
                    </a:cubicBezTo>
                    <a:cubicBezTo>
                      <a:pt x="198" y="156"/>
                      <a:pt x="198" y="156"/>
                      <a:pt x="198" y="156"/>
                    </a:cubicBezTo>
                    <a:cubicBezTo>
                      <a:pt x="192" y="174"/>
                      <a:pt x="168" y="186"/>
                      <a:pt x="162" y="186"/>
                    </a:cubicBezTo>
                    <a:cubicBezTo>
                      <a:pt x="156" y="189"/>
                      <a:pt x="156" y="189"/>
                      <a:pt x="156" y="189"/>
                    </a:cubicBezTo>
                    <a:cubicBezTo>
                      <a:pt x="147" y="186"/>
                      <a:pt x="147" y="186"/>
                      <a:pt x="147" y="186"/>
                    </a:cubicBezTo>
                    <a:cubicBezTo>
                      <a:pt x="144" y="183"/>
                      <a:pt x="129" y="174"/>
                      <a:pt x="120" y="159"/>
                    </a:cubicBezTo>
                    <a:cubicBezTo>
                      <a:pt x="108" y="168"/>
                      <a:pt x="96" y="183"/>
                      <a:pt x="96" y="198"/>
                    </a:cubicBezTo>
                    <a:cubicBezTo>
                      <a:pt x="96" y="255"/>
                      <a:pt x="96" y="255"/>
                      <a:pt x="96" y="255"/>
                    </a:cubicBezTo>
                    <a:cubicBezTo>
                      <a:pt x="96" y="255"/>
                      <a:pt x="96" y="255"/>
                      <a:pt x="96" y="255"/>
                    </a:cubicBezTo>
                    <a:close/>
                    <a:moveTo>
                      <a:pt x="495" y="465"/>
                    </a:moveTo>
                    <a:cubicBezTo>
                      <a:pt x="0" y="465"/>
                      <a:pt x="0" y="465"/>
                      <a:pt x="0" y="4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495" y="447"/>
                      <a:pt x="495" y="447"/>
                      <a:pt x="495" y="447"/>
                    </a:cubicBezTo>
                    <a:cubicBezTo>
                      <a:pt x="495" y="465"/>
                      <a:pt x="495" y="465"/>
                      <a:pt x="495" y="465"/>
                    </a:cubicBezTo>
                    <a:close/>
                    <a:moveTo>
                      <a:pt x="432" y="303"/>
                    </a:moveTo>
                    <a:cubicBezTo>
                      <a:pt x="423" y="321"/>
                      <a:pt x="405" y="333"/>
                      <a:pt x="405" y="333"/>
                    </a:cubicBezTo>
                    <a:cubicBezTo>
                      <a:pt x="396" y="339"/>
                      <a:pt x="396" y="339"/>
                      <a:pt x="396" y="339"/>
                    </a:cubicBezTo>
                    <a:cubicBezTo>
                      <a:pt x="387" y="336"/>
                      <a:pt x="387" y="336"/>
                      <a:pt x="387" y="336"/>
                    </a:cubicBezTo>
                    <a:cubicBezTo>
                      <a:pt x="381" y="333"/>
                      <a:pt x="357" y="324"/>
                      <a:pt x="351" y="300"/>
                    </a:cubicBezTo>
                    <a:cubicBezTo>
                      <a:pt x="336" y="300"/>
                      <a:pt x="336" y="300"/>
                      <a:pt x="336" y="300"/>
                    </a:cubicBezTo>
                    <a:cubicBezTo>
                      <a:pt x="330" y="321"/>
                      <a:pt x="306" y="333"/>
                      <a:pt x="303" y="333"/>
                    </a:cubicBezTo>
                    <a:cubicBezTo>
                      <a:pt x="297" y="336"/>
                      <a:pt x="297" y="336"/>
                      <a:pt x="297" y="336"/>
                    </a:cubicBezTo>
                    <a:cubicBezTo>
                      <a:pt x="288" y="333"/>
                      <a:pt x="288" y="333"/>
                      <a:pt x="288" y="333"/>
                    </a:cubicBezTo>
                    <a:cubicBezTo>
                      <a:pt x="285" y="333"/>
                      <a:pt x="261" y="321"/>
                      <a:pt x="255" y="300"/>
                    </a:cubicBezTo>
                    <a:cubicBezTo>
                      <a:pt x="243" y="300"/>
                      <a:pt x="243" y="300"/>
                      <a:pt x="243" y="300"/>
                    </a:cubicBezTo>
                    <a:cubicBezTo>
                      <a:pt x="237" y="321"/>
                      <a:pt x="213" y="333"/>
                      <a:pt x="210" y="333"/>
                    </a:cubicBezTo>
                    <a:cubicBezTo>
                      <a:pt x="201" y="336"/>
                      <a:pt x="201" y="336"/>
                      <a:pt x="201" y="336"/>
                    </a:cubicBezTo>
                    <a:cubicBezTo>
                      <a:pt x="195" y="333"/>
                      <a:pt x="195" y="333"/>
                      <a:pt x="195" y="333"/>
                    </a:cubicBezTo>
                    <a:cubicBezTo>
                      <a:pt x="189" y="333"/>
                      <a:pt x="168" y="321"/>
                      <a:pt x="159" y="300"/>
                    </a:cubicBezTo>
                    <a:cubicBezTo>
                      <a:pt x="147" y="300"/>
                      <a:pt x="147" y="300"/>
                      <a:pt x="147" y="300"/>
                    </a:cubicBezTo>
                    <a:cubicBezTo>
                      <a:pt x="141" y="324"/>
                      <a:pt x="117" y="333"/>
                      <a:pt x="111" y="336"/>
                    </a:cubicBezTo>
                    <a:cubicBezTo>
                      <a:pt x="102" y="339"/>
                      <a:pt x="102" y="339"/>
                      <a:pt x="102" y="339"/>
                    </a:cubicBezTo>
                    <a:cubicBezTo>
                      <a:pt x="93" y="333"/>
                      <a:pt x="93" y="333"/>
                      <a:pt x="93" y="333"/>
                    </a:cubicBezTo>
                    <a:cubicBezTo>
                      <a:pt x="93" y="333"/>
                      <a:pt x="72" y="321"/>
                      <a:pt x="66" y="303"/>
                    </a:cubicBezTo>
                    <a:cubicBezTo>
                      <a:pt x="51" y="309"/>
                      <a:pt x="39" y="327"/>
                      <a:pt x="39" y="345"/>
                    </a:cubicBezTo>
                    <a:cubicBezTo>
                      <a:pt x="39" y="426"/>
                      <a:pt x="39" y="426"/>
                      <a:pt x="39" y="426"/>
                    </a:cubicBezTo>
                    <a:cubicBezTo>
                      <a:pt x="456" y="426"/>
                      <a:pt x="456" y="426"/>
                      <a:pt x="456" y="426"/>
                    </a:cubicBezTo>
                    <a:cubicBezTo>
                      <a:pt x="456" y="345"/>
                      <a:pt x="456" y="345"/>
                      <a:pt x="456" y="345"/>
                    </a:cubicBezTo>
                    <a:cubicBezTo>
                      <a:pt x="456" y="327"/>
                      <a:pt x="447" y="312"/>
                      <a:pt x="432" y="303"/>
                    </a:cubicBezTo>
                    <a:close/>
                    <a:moveTo>
                      <a:pt x="333" y="54"/>
                    </a:moveTo>
                    <a:cubicBezTo>
                      <a:pt x="333" y="87"/>
                      <a:pt x="309" y="111"/>
                      <a:pt x="279" y="111"/>
                    </a:cubicBezTo>
                    <a:cubicBezTo>
                      <a:pt x="267" y="111"/>
                      <a:pt x="255" y="108"/>
                      <a:pt x="246" y="102"/>
                    </a:cubicBezTo>
                    <a:cubicBezTo>
                      <a:pt x="240" y="108"/>
                      <a:pt x="228" y="111"/>
                      <a:pt x="219" y="111"/>
                    </a:cubicBezTo>
                    <a:cubicBezTo>
                      <a:pt x="192" y="111"/>
                      <a:pt x="171" y="90"/>
                      <a:pt x="171" y="63"/>
                    </a:cubicBezTo>
                    <a:cubicBezTo>
                      <a:pt x="171" y="39"/>
                      <a:pt x="192" y="15"/>
                      <a:pt x="219" y="15"/>
                    </a:cubicBezTo>
                    <a:cubicBezTo>
                      <a:pt x="225" y="15"/>
                      <a:pt x="228" y="18"/>
                      <a:pt x="234" y="18"/>
                    </a:cubicBezTo>
                    <a:cubicBezTo>
                      <a:pt x="246" y="6"/>
                      <a:pt x="261" y="0"/>
                      <a:pt x="279" y="0"/>
                    </a:cubicBezTo>
                    <a:cubicBezTo>
                      <a:pt x="309" y="0"/>
                      <a:pt x="333" y="24"/>
                      <a:pt x="333" y="54"/>
                    </a:cubicBezTo>
                    <a:close/>
                    <a:moveTo>
                      <a:pt x="318" y="54"/>
                    </a:moveTo>
                    <a:cubicBezTo>
                      <a:pt x="318" y="33"/>
                      <a:pt x="300" y="15"/>
                      <a:pt x="279" y="15"/>
                    </a:cubicBezTo>
                    <a:cubicBezTo>
                      <a:pt x="255" y="15"/>
                      <a:pt x="237" y="33"/>
                      <a:pt x="237" y="54"/>
                    </a:cubicBezTo>
                    <a:cubicBezTo>
                      <a:pt x="237" y="60"/>
                      <a:pt x="237" y="66"/>
                      <a:pt x="240" y="69"/>
                    </a:cubicBezTo>
                    <a:cubicBezTo>
                      <a:pt x="237" y="75"/>
                      <a:pt x="234" y="81"/>
                      <a:pt x="228" y="84"/>
                    </a:cubicBezTo>
                    <a:cubicBezTo>
                      <a:pt x="225" y="75"/>
                      <a:pt x="222" y="66"/>
                      <a:pt x="222" y="54"/>
                    </a:cubicBezTo>
                    <a:cubicBezTo>
                      <a:pt x="222" y="48"/>
                      <a:pt x="222" y="39"/>
                      <a:pt x="225" y="33"/>
                    </a:cubicBezTo>
                    <a:cubicBezTo>
                      <a:pt x="225" y="33"/>
                      <a:pt x="222" y="33"/>
                      <a:pt x="219" y="33"/>
                    </a:cubicBezTo>
                    <a:cubicBezTo>
                      <a:pt x="201" y="33"/>
                      <a:pt x="186" y="45"/>
                      <a:pt x="186" y="63"/>
                    </a:cubicBezTo>
                    <a:cubicBezTo>
                      <a:pt x="186" y="81"/>
                      <a:pt x="201" y="96"/>
                      <a:pt x="219" y="96"/>
                    </a:cubicBezTo>
                    <a:cubicBezTo>
                      <a:pt x="237" y="96"/>
                      <a:pt x="252" y="81"/>
                      <a:pt x="252" y="63"/>
                    </a:cubicBezTo>
                    <a:cubicBezTo>
                      <a:pt x="252" y="57"/>
                      <a:pt x="249" y="54"/>
                      <a:pt x="246" y="48"/>
                    </a:cubicBezTo>
                    <a:cubicBezTo>
                      <a:pt x="249" y="42"/>
                      <a:pt x="252" y="39"/>
                      <a:pt x="255" y="33"/>
                    </a:cubicBezTo>
                    <a:cubicBezTo>
                      <a:pt x="261" y="42"/>
                      <a:pt x="267" y="51"/>
                      <a:pt x="267" y="63"/>
                    </a:cubicBezTo>
                    <a:cubicBezTo>
                      <a:pt x="267" y="75"/>
                      <a:pt x="264" y="84"/>
                      <a:pt x="258" y="90"/>
                    </a:cubicBezTo>
                    <a:cubicBezTo>
                      <a:pt x="264" y="93"/>
                      <a:pt x="270" y="96"/>
                      <a:pt x="279" y="96"/>
                    </a:cubicBezTo>
                    <a:cubicBezTo>
                      <a:pt x="300" y="96"/>
                      <a:pt x="318" y="78"/>
                      <a:pt x="318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95" name="Freeform 94"/>
              <p:cNvSpPr>
                <a:spLocks/>
              </p:cNvSpPr>
              <p:nvPr/>
            </p:nvSpPr>
            <p:spPr bwMode="auto">
              <a:xfrm>
                <a:off x="4217988" y="5549900"/>
                <a:ext cx="74613" cy="74613"/>
              </a:xfrm>
              <a:custGeom>
                <a:avLst/>
                <a:gdLst>
                  <a:gd name="T0" fmla="*/ 48 w 48"/>
                  <a:gd name="T1" fmla="*/ 24 h 48"/>
                  <a:gd name="T2" fmla="*/ 24 w 48"/>
                  <a:gd name="T3" fmla="*/ 48 h 48"/>
                  <a:gd name="T4" fmla="*/ 0 w 48"/>
                  <a:gd name="T5" fmla="*/ 24 h 48"/>
                  <a:gd name="T6" fmla="*/ 24 w 48"/>
                  <a:gd name="T7" fmla="*/ 0 h 48"/>
                  <a:gd name="T8" fmla="*/ 48 w 48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48" y="24"/>
                    </a:moveTo>
                    <a:cubicBezTo>
                      <a:pt x="48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48" y="9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96" name="Freeform 95"/>
              <p:cNvSpPr>
                <a:spLocks/>
              </p:cNvSpPr>
              <p:nvPr/>
            </p:nvSpPr>
            <p:spPr bwMode="auto">
              <a:xfrm>
                <a:off x="4354513" y="5549900"/>
                <a:ext cx="79375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97" name="Freeform 96"/>
              <p:cNvSpPr>
                <a:spLocks/>
              </p:cNvSpPr>
              <p:nvPr/>
            </p:nvSpPr>
            <p:spPr bwMode="auto">
              <a:xfrm>
                <a:off x="4071938" y="5549900"/>
                <a:ext cx="80963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98" name="Freeform 97"/>
              <p:cNvSpPr>
                <a:spLocks/>
              </p:cNvSpPr>
              <p:nvPr/>
            </p:nvSpPr>
            <p:spPr bwMode="auto">
              <a:xfrm>
                <a:off x="3992563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99" name="Freeform 98"/>
              <p:cNvSpPr>
                <a:spLocks/>
              </p:cNvSpPr>
              <p:nvPr/>
            </p:nvSpPr>
            <p:spPr bwMode="auto">
              <a:xfrm>
                <a:off x="4143375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00" name="Freeform 99"/>
              <p:cNvSpPr>
                <a:spLocks/>
              </p:cNvSpPr>
              <p:nvPr/>
            </p:nvSpPr>
            <p:spPr bwMode="auto">
              <a:xfrm>
                <a:off x="4292600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01" name="Freeform 100"/>
              <p:cNvSpPr>
                <a:spLocks/>
              </p:cNvSpPr>
              <p:nvPr/>
            </p:nvSpPr>
            <p:spPr bwMode="auto">
              <a:xfrm>
                <a:off x="4443413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grpSp>
          <p:nvGrpSpPr>
            <p:cNvPr id="102" name="Group 101"/>
            <p:cNvGrpSpPr/>
            <p:nvPr/>
          </p:nvGrpSpPr>
          <p:grpSpPr>
            <a:xfrm>
              <a:off x="2179339" y="134837"/>
              <a:ext cx="412118" cy="386834"/>
              <a:chOff x="3865563" y="5360988"/>
              <a:chExt cx="776288" cy="728663"/>
            </a:xfrm>
            <a:solidFill>
              <a:srgbClr val="F8F8F8">
                <a:alpha val="10000"/>
              </a:srgbClr>
            </a:solidFill>
          </p:grpSpPr>
          <p:sp>
            <p:nvSpPr>
              <p:cNvPr id="103" name="Freeform 102"/>
              <p:cNvSpPr>
                <a:spLocks noEditPoints="1"/>
              </p:cNvSpPr>
              <p:nvPr/>
            </p:nvSpPr>
            <p:spPr bwMode="auto">
              <a:xfrm>
                <a:off x="3865563" y="5360988"/>
                <a:ext cx="776288" cy="728663"/>
              </a:xfrm>
              <a:custGeom>
                <a:avLst/>
                <a:gdLst>
                  <a:gd name="T0" fmla="*/ 114 w 495"/>
                  <a:gd name="T1" fmla="*/ 261 h 465"/>
                  <a:gd name="T2" fmla="*/ 132 w 495"/>
                  <a:gd name="T3" fmla="*/ 264 h 465"/>
                  <a:gd name="T4" fmla="*/ 159 w 495"/>
                  <a:gd name="T5" fmla="*/ 279 h 465"/>
                  <a:gd name="T6" fmla="*/ 189 w 495"/>
                  <a:gd name="T7" fmla="*/ 258 h 465"/>
                  <a:gd name="T8" fmla="*/ 213 w 495"/>
                  <a:gd name="T9" fmla="*/ 258 h 465"/>
                  <a:gd name="T10" fmla="*/ 243 w 495"/>
                  <a:gd name="T11" fmla="*/ 279 h 465"/>
                  <a:gd name="T12" fmla="*/ 273 w 495"/>
                  <a:gd name="T13" fmla="*/ 261 h 465"/>
                  <a:gd name="T14" fmla="*/ 297 w 495"/>
                  <a:gd name="T15" fmla="*/ 258 h 465"/>
                  <a:gd name="T16" fmla="*/ 321 w 495"/>
                  <a:gd name="T17" fmla="*/ 261 h 465"/>
                  <a:gd name="T18" fmla="*/ 351 w 495"/>
                  <a:gd name="T19" fmla="*/ 279 h 465"/>
                  <a:gd name="T20" fmla="*/ 381 w 495"/>
                  <a:gd name="T21" fmla="*/ 261 h 465"/>
                  <a:gd name="T22" fmla="*/ 399 w 495"/>
                  <a:gd name="T23" fmla="*/ 255 h 465"/>
                  <a:gd name="T24" fmla="*/ 375 w 495"/>
                  <a:gd name="T25" fmla="*/ 159 h 465"/>
                  <a:gd name="T26" fmla="*/ 342 w 495"/>
                  <a:gd name="T27" fmla="*/ 189 h 465"/>
                  <a:gd name="T28" fmla="*/ 297 w 495"/>
                  <a:gd name="T29" fmla="*/ 156 h 465"/>
                  <a:gd name="T30" fmla="*/ 255 w 495"/>
                  <a:gd name="T31" fmla="*/ 186 h 465"/>
                  <a:gd name="T32" fmla="*/ 240 w 495"/>
                  <a:gd name="T33" fmla="*/ 186 h 465"/>
                  <a:gd name="T34" fmla="*/ 198 w 495"/>
                  <a:gd name="T35" fmla="*/ 156 h 465"/>
                  <a:gd name="T36" fmla="*/ 156 w 495"/>
                  <a:gd name="T37" fmla="*/ 189 h 465"/>
                  <a:gd name="T38" fmla="*/ 120 w 495"/>
                  <a:gd name="T39" fmla="*/ 159 h 465"/>
                  <a:gd name="T40" fmla="*/ 96 w 495"/>
                  <a:gd name="T41" fmla="*/ 255 h 465"/>
                  <a:gd name="T42" fmla="*/ 495 w 495"/>
                  <a:gd name="T43" fmla="*/ 465 h 465"/>
                  <a:gd name="T44" fmla="*/ 0 w 495"/>
                  <a:gd name="T45" fmla="*/ 447 h 465"/>
                  <a:gd name="T46" fmla="*/ 495 w 495"/>
                  <a:gd name="T47" fmla="*/ 465 h 465"/>
                  <a:gd name="T48" fmla="*/ 405 w 495"/>
                  <a:gd name="T49" fmla="*/ 333 h 465"/>
                  <a:gd name="T50" fmla="*/ 387 w 495"/>
                  <a:gd name="T51" fmla="*/ 336 h 465"/>
                  <a:gd name="T52" fmla="*/ 336 w 495"/>
                  <a:gd name="T53" fmla="*/ 300 h 465"/>
                  <a:gd name="T54" fmla="*/ 297 w 495"/>
                  <a:gd name="T55" fmla="*/ 336 h 465"/>
                  <a:gd name="T56" fmla="*/ 255 w 495"/>
                  <a:gd name="T57" fmla="*/ 300 h 465"/>
                  <a:gd name="T58" fmla="*/ 210 w 495"/>
                  <a:gd name="T59" fmla="*/ 333 h 465"/>
                  <a:gd name="T60" fmla="*/ 195 w 495"/>
                  <a:gd name="T61" fmla="*/ 333 h 465"/>
                  <a:gd name="T62" fmla="*/ 147 w 495"/>
                  <a:gd name="T63" fmla="*/ 300 h 465"/>
                  <a:gd name="T64" fmla="*/ 102 w 495"/>
                  <a:gd name="T65" fmla="*/ 339 h 465"/>
                  <a:gd name="T66" fmla="*/ 66 w 495"/>
                  <a:gd name="T67" fmla="*/ 303 h 465"/>
                  <a:gd name="T68" fmla="*/ 39 w 495"/>
                  <a:gd name="T69" fmla="*/ 426 h 465"/>
                  <a:gd name="T70" fmla="*/ 456 w 495"/>
                  <a:gd name="T71" fmla="*/ 345 h 465"/>
                  <a:gd name="T72" fmla="*/ 333 w 495"/>
                  <a:gd name="T73" fmla="*/ 54 h 465"/>
                  <a:gd name="T74" fmla="*/ 246 w 495"/>
                  <a:gd name="T75" fmla="*/ 102 h 465"/>
                  <a:gd name="T76" fmla="*/ 171 w 495"/>
                  <a:gd name="T77" fmla="*/ 63 h 465"/>
                  <a:gd name="T78" fmla="*/ 234 w 495"/>
                  <a:gd name="T79" fmla="*/ 18 h 465"/>
                  <a:gd name="T80" fmla="*/ 333 w 495"/>
                  <a:gd name="T81" fmla="*/ 54 h 465"/>
                  <a:gd name="T82" fmla="*/ 279 w 495"/>
                  <a:gd name="T83" fmla="*/ 15 h 465"/>
                  <a:gd name="T84" fmla="*/ 240 w 495"/>
                  <a:gd name="T85" fmla="*/ 69 h 465"/>
                  <a:gd name="T86" fmla="*/ 222 w 495"/>
                  <a:gd name="T87" fmla="*/ 54 h 465"/>
                  <a:gd name="T88" fmla="*/ 219 w 495"/>
                  <a:gd name="T89" fmla="*/ 33 h 465"/>
                  <a:gd name="T90" fmla="*/ 219 w 495"/>
                  <a:gd name="T91" fmla="*/ 96 h 465"/>
                  <a:gd name="T92" fmla="*/ 246 w 495"/>
                  <a:gd name="T93" fmla="*/ 48 h 465"/>
                  <a:gd name="T94" fmla="*/ 267 w 495"/>
                  <a:gd name="T95" fmla="*/ 63 h 465"/>
                  <a:gd name="T96" fmla="*/ 279 w 495"/>
                  <a:gd name="T97" fmla="*/ 96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95" h="465">
                    <a:moveTo>
                      <a:pt x="96" y="255"/>
                    </a:moveTo>
                    <a:cubicBezTo>
                      <a:pt x="105" y="255"/>
                      <a:pt x="111" y="258"/>
                      <a:pt x="114" y="261"/>
                    </a:cubicBezTo>
                    <a:cubicBezTo>
                      <a:pt x="117" y="261"/>
                      <a:pt x="117" y="261"/>
                      <a:pt x="117" y="261"/>
                    </a:cubicBezTo>
                    <a:cubicBezTo>
                      <a:pt x="123" y="261"/>
                      <a:pt x="129" y="261"/>
                      <a:pt x="132" y="264"/>
                    </a:cubicBezTo>
                    <a:cubicBezTo>
                      <a:pt x="138" y="267"/>
                      <a:pt x="144" y="273"/>
                      <a:pt x="147" y="279"/>
                    </a:cubicBezTo>
                    <a:cubicBezTo>
                      <a:pt x="159" y="279"/>
                      <a:pt x="159" y="279"/>
                      <a:pt x="159" y="279"/>
                    </a:cubicBezTo>
                    <a:cubicBezTo>
                      <a:pt x="162" y="270"/>
                      <a:pt x="168" y="264"/>
                      <a:pt x="177" y="261"/>
                    </a:cubicBezTo>
                    <a:cubicBezTo>
                      <a:pt x="183" y="258"/>
                      <a:pt x="186" y="258"/>
                      <a:pt x="189" y="258"/>
                    </a:cubicBezTo>
                    <a:cubicBezTo>
                      <a:pt x="195" y="258"/>
                      <a:pt x="198" y="258"/>
                      <a:pt x="201" y="258"/>
                    </a:cubicBezTo>
                    <a:cubicBezTo>
                      <a:pt x="204" y="258"/>
                      <a:pt x="210" y="258"/>
                      <a:pt x="213" y="258"/>
                    </a:cubicBezTo>
                    <a:cubicBezTo>
                      <a:pt x="216" y="258"/>
                      <a:pt x="222" y="258"/>
                      <a:pt x="225" y="261"/>
                    </a:cubicBezTo>
                    <a:cubicBezTo>
                      <a:pt x="234" y="264"/>
                      <a:pt x="240" y="270"/>
                      <a:pt x="243" y="279"/>
                    </a:cubicBezTo>
                    <a:cubicBezTo>
                      <a:pt x="255" y="279"/>
                      <a:pt x="255" y="279"/>
                      <a:pt x="255" y="279"/>
                    </a:cubicBezTo>
                    <a:cubicBezTo>
                      <a:pt x="258" y="270"/>
                      <a:pt x="264" y="264"/>
                      <a:pt x="273" y="261"/>
                    </a:cubicBezTo>
                    <a:cubicBezTo>
                      <a:pt x="276" y="258"/>
                      <a:pt x="282" y="258"/>
                      <a:pt x="285" y="258"/>
                    </a:cubicBezTo>
                    <a:cubicBezTo>
                      <a:pt x="288" y="258"/>
                      <a:pt x="294" y="258"/>
                      <a:pt x="297" y="258"/>
                    </a:cubicBezTo>
                    <a:cubicBezTo>
                      <a:pt x="300" y="258"/>
                      <a:pt x="303" y="258"/>
                      <a:pt x="306" y="258"/>
                    </a:cubicBezTo>
                    <a:cubicBezTo>
                      <a:pt x="312" y="258"/>
                      <a:pt x="315" y="258"/>
                      <a:pt x="321" y="261"/>
                    </a:cubicBezTo>
                    <a:cubicBezTo>
                      <a:pt x="327" y="264"/>
                      <a:pt x="336" y="270"/>
                      <a:pt x="339" y="279"/>
                    </a:cubicBezTo>
                    <a:cubicBezTo>
                      <a:pt x="351" y="279"/>
                      <a:pt x="351" y="279"/>
                      <a:pt x="351" y="279"/>
                    </a:cubicBezTo>
                    <a:cubicBezTo>
                      <a:pt x="354" y="273"/>
                      <a:pt x="360" y="267"/>
                      <a:pt x="366" y="264"/>
                    </a:cubicBezTo>
                    <a:cubicBezTo>
                      <a:pt x="369" y="261"/>
                      <a:pt x="375" y="261"/>
                      <a:pt x="381" y="261"/>
                    </a:cubicBezTo>
                    <a:cubicBezTo>
                      <a:pt x="381" y="261"/>
                      <a:pt x="381" y="261"/>
                      <a:pt x="384" y="261"/>
                    </a:cubicBezTo>
                    <a:cubicBezTo>
                      <a:pt x="387" y="258"/>
                      <a:pt x="393" y="255"/>
                      <a:pt x="399" y="255"/>
                    </a:cubicBezTo>
                    <a:cubicBezTo>
                      <a:pt x="399" y="198"/>
                      <a:pt x="399" y="198"/>
                      <a:pt x="399" y="198"/>
                    </a:cubicBezTo>
                    <a:cubicBezTo>
                      <a:pt x="399" y="183"/>
                      <a:pt x="390" y="168"/>
                      <a:pt x="375" y="159"/>
                    </a:cubicBezTo>
                    <a:cubicBezTo>
                      <a:pt x="366" y="174"/>
                      <a:pt x="351" y="183"/>
                      <a:pt x="348" y="186"/>
                    </a:cubicBezTo>
                    <a:cubicBezTo>
                      <a:pt x="342" y="189"/>
                      <a:pt x="342" y="189"/>
                      <a:pt x="342" y="189"/>
                    </a:cubicBezTo>
                    <a:cubicBezTo>
                      <a:pt x="333" y="186"/>
                      <a:pt x="333" y="186"/>
                      <a:pt x="333" y="186"/>
                    </a:cubicBezTo>
                    <a:cubicBezTo>
                      <a:pt x="327" y="186"/>
                      <a:pt x="306" y="174"/>
                      <a:pt x="297" y="156"/>
                    </a:cubicBezTo>
                    <a:cubicBezTo>
                      <a:pt x="288" y="156"/>
                      <a:pt x="288" y="156"/>
                      <a:pt x="288" y="156"/>
                    </a:cubicBezTo>
                    <a:cubicBezTo>
                      <a:pt x="279" y="174"/>
                      <a:pt x="258" y="183"/>
                      <a:pt x="255" y="186"/>
                    </a:cubicBezTo>
                    <a:cubicBezTo>
                      <a:pt x="249" y="189"/>
                      <a:pt x="249" y="189"/>
                      <a:pt x="249" y="189"/>
                    </a:cubicBezTo>
                    <a:cubicBezTo>
                      <a:pt x="240" y="186"/>
                      <a:pt x="240" y="186"/>
                      <a:pt x="240" y="186"/>
                    </a:cubicBezTo>
                    <a:cubicBezTo>
                      <a:pt x="237" y="183"/>
                      <a:pt x="216" y="174"/>
                      <a:pt x="207" y="156"/>
                    </a:cubicBezTo>
                    <a:cubicBezTo>
                      <a:pt x="198" y="156"/>
                      <a:pt x="198" y="156"/>
                      <a:pt x="198" y="156"/>
                    </a:cubicBezTo>
                    <a:cubicBezTo>
                      <a:pt x="192" y="174"/>
                      <a:pt x="168" y="186"/>
                      <a:pt x="162" y="186"/>
                    </a:cubicBezTo>
                    <a:cubicBezTo>
                      <a:pt x="156" y="189"/>
                      <a:pt x="156" y="189"/>
                      <a:pt x="156" y="189"/>
                    </a:cubicBezTo>
                    <a:cubicBezTo>
                      <a:pt x="147" y="186"/>
                      <a:pt x="147" y="186"/>
                      <a:pt x="147" y="186"/>
                    </a:cubicBezTo>
                    <a:cubicBezTo>
                      <a:pt x="144" y="183"/>
                      <a:pt x="129" y="174"/>
                      <a:pt x="120" y="159"/>
                    </a:cubicBezTo>
                    <a:cubicBezTo>
                      <a:pt x="108" y="168"/>
                      <a:pt x="96" y="183"/>
                      <a:pt x="96" y="198"/>
                    </a:cubicBezTo>
                    <a:cubicBezTo>
                      <a:pt x="96" y="255"/>
                      <a:pt x="96" y="255"/>
                      <a:pt x="96" y="255"/>
                    </a:cubicBezTo>
                    <a:cubicBezTo>
                      <a:pt x="96" y="255"/>
                      <a:pt x="96" y="255"/>
                      <a:pt x="96" y="255"/>
                    </a:cubicBezTo>
                    <a:close/>
                    <a:moveTo>
                      <a:pt x="495" y="465"/>
                    </a:moveTo>
                    <a:cubicBezTo>
                      <a:pt x="0" y="465"/>
                      <a:pt x="0" y="465"/>
                      <a:pt x="0" y="4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495" y="447"/>
                      <a:pt x="495" y="447"/>
                      <a:pt x="495" y="447"/>
                    </a:cubicBezTo>
                    <a:cubicBezTo>
                      <a:pt x="495" y="465"/>
                      <a:pt x="495" y="465"/>
                      <a:pt x="495" y="465"/>
                    </a:cubicBezTo>
                    <a:close/>
                    <a:moveTo>
                      <a:pt x="432" y="303"/>
                    </a:moveTo>
                    <a:cubicBezTo>
                      <a:pt x="423" y="321"/>
                      <a:pt x="405" y="333"/>
                      <a:pt x="405" y="333"/>
                    </a:cubicBezTo>
                    <a:cubicBezTo>
                      <a:pt x="396" y="339"/>
                      <a:pt x="396" y="339"/>
                      <a:pt x="396" y="339"/>
                    </a:cubicBezTo>
                    <a:cubicBezTo>
                      <a:pt x="387" y="336"/>
                      <a:pt x="387" y="336"/>
                      <a:pt x="387" y="336"/>
                    </a:cubicBezTo>
                    <a:cubicBezTo>
                      <a:pt x="381" y="333"/>
                      <a:pt x="357" y="324"/>
                      <a:pt x="351" y="300"/>
                    </a:cubicBezTo>
                    <a:cubicBezTo>
                      <a:pt x="336" y="300"/>
                      <a:pt x="336" y="300"/>
                      <a:pt x="336" y="300"/>
                    </a:cubicBezTo>
                    <a:cubicBezTo>
                      <a:pt x="330" y="321"/>
                      <a:pt x="306" y="333"/>
                      <a:pt x="303" y="333"/>
                    </a:cubicBezTo>
                    <a:cubicBezTo>
                      <a:pt x="297" y="336"/>
                      <a:pt x="297" y="336"/>
                      <a:pt x="297" y="336"/>
                    </a:cubicBezTo>
                    <a:cubicBezTo>
                      <a:pt x="288" y="333"/>
                      <a:pt x="288" y="333"/>
                      <a:pt x="288" y="333"/>
                    </a:cubicBezTo>
                    <a:cubicBezTo>
                      <a:pt x="285" y="333"/>
                      <a:pt x="261" y="321"/>
                      <a:pt x="255" y="300"/>
                    </a:cubicBezTo>
                    <a:cubicBezTo>
                      <a:pt x="243" y="300"/>
                      <a:pt x="243" y="300"/>
                      <a:pt x="243" y="300"/>
                    </a:cubicBezTo>
                    <a:cubicBezTo>
                      <a:pt x="237" y="321"/>
                      <a:pt x="213" y="333"/>
                      <a:pt x="210" y="333"/>
                    </a:cubicBezTo>
                    <a:cubicBezTo>
                      <a:pt x="201" y="336"/>
                      <a:pt x="201" y="336"/>
                      <a:pt x="201" y="336"/>
                    </a:cubicBezTo>
                    <a:cubicBezTo>
                      <a:pt x="195" y="333"/>
                      <a:pt x="195" y="333"/>
                      <a:pt x="195" y="333"/>
                    </a:cubicBezTo>
                    <a:cubicBezTo>
                      <a:pt x="189" y="333"/>
                      <a:pt x="168" y="321"/>
                      <a:pt x="159" y="300"/>
                    </a:cubicBezTo>
                    <a:cubicBezTo>
                      <a:pt x="147" y="300"/>
                      <a:pt x="147" y="300"/>
                      <a:pt x="147" y="300"/>
                    </a:cubicBezTo>
                    <a:cubicBezTo>
                      <a:pt x="141" y="324"/>
                      <a:pt x="117" y="333"/>
                      <a:pt x="111" y="336"/>
                    </a:cubicBezTo>
                    <a:cubicBezTo>
                      <a:pt x="102" y="339"/>
                      <a:pt x="102" y="339"/>
                      <a:pt x="102" y="339"/>
                    </a:cubicBezTo>
                    <a:cubicBezTo>
                      <a:pt x="93" y="333"/>
                      <a:pt x="93" y="333"/>
                      <a:pt x="93" y="333"/>
                    </a:cubicBezTo>
                    <a:cubicBezTo>
                      <a:pt x="93" y="333"/>
                      <a:pt x="72" y="321"/>
                      <a:pt x="66" y="303"/>
                    </a:cubicBezTo>
                    <a:cubicBezTo>
                      <a:pt x="51" y="309"/>
                      <a:pt x="39" y="327"/>
                      <a:pt x="39" y="345"/>
                    </a:cubicBezTo>
                    <a:cubicBezTo>
                      <a:pt x="39" y="426"/>
                      <a:pt x="39" y="426"/>
                      <a:pt x="39" y="426"/>
                    </a:cubicBezTo>
                    <a:cubicBezTo>
                      <a:pt x="456" y="426"/>
                      <a:pt x="456" y="426"/>
                      <a:pt x="456" y="426"/>
                    </a:cubicBezTo>
                    <a:cubicBezTo>
                      <a:pt x="456" y="345"/>
                      <a:pt x="456" y="345"/>
                      <a:pt x="456" y="345"/>
                    </a:cubicBezTo>
                    <a:cubicBezTo>
                      <a:pt x="456" y="327"/>
                      <a:pt x="447" y="312"/>
                      <a:pt x="432" y="303"/>
                    </a:cubicBezTo>
                    <a:close/>
                    <a:moveTo>
                      <a:pt x="333" y="54"/>
                    </a:moveTo>
                    <a:cubicBezTo>
                      <a:pt x="333" y="87"/>
                      <a:pt x="309" y="111"/>
                      <a:pt x="279" y="111"/>
                    </a:cubicBezTo>
                    <a:cubicBezTo>
                      <a:pt x="267" y="111"/>
                      <a:pt x="255" y="108"/>
                      <a:pt x="246" y="102"/>
                    </a:cubicBezTo>
                    <a:cubicBezTo>
                      <a:pt x="240" y="108"/>
                      <a:pt x="228" y="111"/>
                      <a:pt x="219" y="111"/>
                    </a:cubicBezTo>
                    <a:cubicBezTo>
                      <a:pt x="192" y="111"/>
                      <a:pt x="171" y="90"/>
                      <a:pt x="171" y="63"/>
                    </a:cubicBezTo>
                    <a:cubicBezTo>
                      <a:pt x="171" y="39"/>
                      <a:pt x="192" y="15"/>
                      <a:pt x="219" y="15"/>
                    </a:cubicBezTo>
                    <a:cubicBezTo>
                      <a:pt x="225" y="15"/>
                      <a:pt x="228" y="18"/>
                      <a:pt x="234" y="18"/>
                    </a:cubicBezTo>
                    <a:cubicBezTo>
                      <a:pt x="246" y="6"/>
                      <a:pt x="261" y="0"/>
                      <a:pt x="279" y="0"/>
                    </a:cubicBezTo>
                    <a:cubicBezTo>
                      <a:pt x="309" y="0"/>
                      <a:pt x="333" y="24"/>
                      <a:pt x="333" y="54"/>
                    </a:cubicBezTo>
                    <a:close/>
                    <a:moveTo>
                      <a:pt x="318" y="54"/>
                    </a:moveTo>
                    <a:cubicBezTo>
                      <a:pt x="318" y="33"/>
                      <a:pt x="300" y="15"/>
                      <a:pt x="279" y="15"/>
                    </a:cubicBezTo>
                    <a:cubicBezTo>
                      <a:pt x="255" y="15"/>
                      <a:pt x="237" y="33"/>
                      <a:pt x="237" y="54"/>
                    </a:cubicBezTo>
                    <a:cubicBezTo>
                      <a:pt x="237" y="60"/>
                      <a:pt x="237" y="66"/>
                      <a:pt x="240" y="69"/>
                    </a:cubicBezTo>
                    <a:cubicBezTo>
                      <a:pt x="237" y="75"/>
                      <a:pt x="234" y="81"/>
                      <a:pt x="228" y="84"/>
                    </a:cubicBezTo>
                    <a:cubicBezTo>
                      <a:pt x="225" y="75"/>
                      <a:pt x="222" y="66"/>
                      <a:pt x="222" y="54"/>
                    </a:cubicBezTo>
                    <a:cubicBezTo>
                      <a:pt x="222" y="48"/>
                      <a:pt x="222" y="39"/>
                      <a:pt x="225" y="33"/>
                    </a:cubicBezTo>
                    <a:cubicBezTo>
                      <a:pt x="225" y="33"/>
                      <a:pt x="222" y="33"/>
                      <a:pt x="219" y="33"/>
                    </a:cubicBezTo>
                    <a:cubicBezTo>
                      <a:pt x="201" y="33"/>
                      <a:pt x="186" y="45"/>
                      <a:pt x="186" y="63"/>
                    </a:cubicBezTo>
                    <a:cubicBezTo>
                      <a:pt x="186" y="81"/>
                      <a:pt x="201" y="96"/>
                      <a:pt x="219" y="96"/>
                    </a:cubicBezTo>
                    <a:cubicBezTo>
                      <a:pt x="237" y="96"/>
                      <a:pt x="252" y="81"/>
                      <a:pt x="252" y="63"/>
                    </a:cubicBezTo>
                    <a:cubicBezTo>
                      <a:pt x="252" y="57"/>
                      <a:pt x="249" y="54"/>
                      <a:pt x="246" y="48"/>
                    </a:cubicBezTo>
                    <a:cubicBezTo>
                      <a:pt x="249" y="42"/>
                      <a:pt x="252" y="39"/>
                      <a:pt x="255" y="33"/>
                    </a:cubicBezTo>
                    <a:cubicBezTo>
                      <a:pt x="261" y="42"/>
                      <a:pt x="267" y="51"/>
                      <a:pt x="267" y="63"/>
                    </a:cubicBezTo>
                    <a:cubicBezTo>
                      <a:pt x="267" y="75"/>
                      <a:pt x="264" y="84"/>
                      <a:pt x="258" y="90"/>
                    </a:cubicBezTo>
                    <a:cubicBezTo>
                      <a:pt x="264" y="93"/>
                      <a:pt x="270" y="96"/>
                      <a:pt x="279" y="96"/>
                    </a:cubicBezTo>
                    <a:cubicBezTo>
                      <a:pt x="300" y="96"/>
                      <a:pt x="318" y="78"/>
                      <a:pt x="318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04" name="Freeform 103"/>
              <p:cNvSpPr>
                <a:spLocks/>
              </p:cNvSpPr>
              <p:nvPr/>
            </p:nvSpPr>
            <p:spPr bwMode="auto">
              <a:xfrm>
                <a:off x="4217988" y="5549900"/>
                <a:ext cx="74613" cy="74613"/>
              </a:xfrm>
              <a:custGeom>
                <a:avLst/>
                <a:gdLst>
                  <a:gd name="T0" fmla="*/ 48 w 48"/>
                  <a:gd name="T1" fmla="*/ 24 h 48"/>
                  <a:gd name="T2" fmla="*/ 24 w 48"/>
                  <a:gd name="T3" fmla="*/ 48 h 48"/>
                  <a:gd name="T4" fmla="*/ 0 w 48"/>
                  <a:gd name="T5" fmla="*/ 24 h 48"/>
                  <a:gd name="T6" fmla="*/ 24 w 48"/>
                  <a:gd name="T7" fmla="*/ 0 h 48"/>
                  <a:gd name="T8" fmla="*/ 48 w 48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48" y="24"/>
                    </a:moveTo>
                    <a:cubicBezTo>
                      <a:pt x="48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48" y="9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05" name="Freeform 104"/>
              <p:cNvSpPr>
                <a:spLocks/>
              </p:cNvSpPr>
              <p:nvPr/>
            </p:nvSpPr>
            <p:spPr bwMode="auto">
              <a:xfrm>
                <a:off x="4354513" y="5549900"/>
                <a:ext cx="79375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06" name="Freeform 105"/>
              <p:cNvSpPr>
                <a:spLocks/>
              </p:cNvSpPr>
              <p:nvPr/>
            </p:nvSpPr>
            <p:spPr bwMode="auto">
              <a:xfrm>
                <a:off x="4071938" y="5549900"/>
                <a:ext cx="80963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07" name="Freeform 106"/>
              <p:cNvSpPr>
                <a:spLocks/>
              </p:cNvSpPr>
              <p:nvPr/>
            </p:nvSpPr>
            <p:spPr bwMode="auto">
              <a:xfrm>
                <a:off x="3992563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08" name="Freeform 107"/>
              <p:cNvSpPr>
                <a:spLocks/>
              </p:cNvSpPr>
              <p:nvPr/>
            </p:nvSpPr>
            <p:spPr bwMode="auto">
              <a:xfrm>
                <a:off x="4143375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09" name="Freeform 108"/>
              <p:cNvSpPr>
                <a:spLocks/>
              </p:cNvSpPr>
              <p:nvPr/>
            </p:nvSpPr>
            <p:spPr bwMode="auto">
              <a:xfrm>
                <a:off x="4292600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10" name="Freeform 109"/>
              <p:cNvSpPr>
                <a:spLocks/>
              </p:cNvSpPr>
              <p:nvPr/>
            </p:nvSpPr>
            <p:spPr bwMode="auto">
              <a:xfrm>
                <a:off x="4443413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  <p:grpSp>
          <p:nvGrpSpPr>
            <p:cNvPr id="111" name="Group 110"/>
            <p:cNvGrpSpPr/>
            <p:nvPr/>
          </p:nvGrpSpPr>
          <p:grpSpPr>
            <a:xfrm>
              <a:off x="10910433" y="121124"/>
              <a:ext cx="412118" cy="386834"/>
              <a:chOff x="3865563" y="5360988"/>
              <a:chExt cx="776288" cy="728663"/>
            </a:xfrm>
            <a:solidFill>
              <a:srgbClr val="F8F8F8">
                <a:alpha val="10000"/>
              </a:srgbClr>
            </a:solidFill>
          </p:grpSpPr>
          <p:sp>
            <p:nvSpPr>
              <p:cNvPr id="112" name="Freeform 111"/>
              <p:cNvSpPr>
                <a:spLocks noEditPoints="1"/>
              </p:cNvSpPr>
              <p:nvPr/>
            </p:nvSpPr>
            <p:spPr bwMode="auto">
              <a:xfrm>
                <a:off x="3865563" y="5360988"/>
                <a:ext cx="776288" cy="728663"/>
              </a:xfrm>
              <a:custGeom>
                <a:avLst/>
                <a:gdLst>
                  <a:gd name="T0" fmla="*/ 114 w 495"/>
                  <a:gd name="T1" fmla="*/ 261 h 465"/>
                  <a:gd name="T2" fmla="*/ 132 w 495"/>
                  <a:gd name="T3" fmla="*/ 264 h 465"/>
                  <a:gd name="T4" fmla="*/ 159 w 495"/>
                  <a:gd name="T5" fmla="*/ 279 h 465"/>
                  <a:gd name="T6" fmla="*/ 189 w 495"/>
                  <a:gd name="T7" fmla="*/ 258 h 465"/>
                  <a:gd name="T8" fmla="*/ 213 w 495"/>
                  <a:gd name="T9" fmla="*/ 258 h 465"/>
                  <a:gd name="T10" fmla="*/ 243 w 495"/>
                  <a:gd name="T11" fmla="*/ 279 h 465"/>
                  <a:gd name="T12" fmla="*/ 273 w 495"/>
                  <a:gd name="T13" fmla="*/ 261 h 465"/>
                  <a:gd name="T14" fmla="*/ 297 w 495"/>
                  <a:gd name="T15" fmla="*/ 258 h 465"/>
                  <a:gd name="T16" fmla="*/ 321 w 495"/>
                  <a:gd name="T17" fmla="*/ 261 h 465"/>
                  <a:gd name="T18" fmla="*/ 351 w 495"/>
                  <a:gd name="T19" fmla="*/ 279 h 465"/>
                  <a:gd name="T20" fmla="*/ 381 w 495"/>
                  <a:gd name="T21" fmla="*/ 261 h 465"/>
                  <a:gd name="T22" fmla="*/ 399 w 495"/>
                  <a:gd name="T23" fmla="*/ 255 h 465"/>
                  <a:gd name="T24" fmla="*/ 375 w 495"/>
                  <a:gd name="T25" fmla="*/ 159 h 465"/>
                  <a:gd name="T26" fmla="*/ 342 w 495"/>
                  <a:gd name="T27" fmla="*/ 189 h 465"/>
                  <a:gd name="T28" fmla="*/ 297 w 495"/>
                  <a:gd name="T29" fmla="*/ 156 h 465"/>
                  <a:gd name="T30" fmla="*/ 255 w 495"/>
                  <a:gd name="T31" fmla="*/ 186 h 465"/>
                  <a:gd name="T32" fmla="*/ 240 w 495"/>
                  <a:gd name="T33" fmla="*/ 186 h 465"/>
                  <a:gd name="T34" fmla="*/ 198 w 495"/>
                  <a:gd name="T35" fmla="*/ 156 h 465"/>
                  <a:gd name="T36" fmla="*/ 156 w 495"/>
                  <a:gd name="T37" fmla="*/ 189 h 465"/>
                  <a:gd name="T38" fmla="*/ 120 w 495"/>
                  <a:gd name="T39" fmla="*/ 159 h 465"/>
                  <a:gd name="T40" fmla="*/ 96 w 495"/>
                  <a:gd name="T41" fmla="*/ 255 h 465"/>
                  <a:gd name="T42" fmla="*/ 495 w 495"/>
                  <a:gd name="T43" fmla="*/ 465 h 465"/>
                  <a:gd name="T44" fmla="*/ 0 w 495"/>
                  <a:gd name="T45" fmla="*/ 447 h 465"/>
                  <a:gd name="T46" fmla="*/ 495 w 495"/>
                  <a:gd name="T47" fmla="*/ 465 h 465"/>
                  <a:gd name="T48" fmla="*/ 405 w 495"/>
                  <a:gd name="T49" fmla="*/ 333 h 465"/>
                  <a:gd name="T50" fmla="*/ 387 w 495"/>
                  <a:gd name="T51" fmla="*/ 336 h 465"/>
                  <a:gd name="T52" fmla="*/ 336 w 495"/>
                  <a:gd name="T53" fmla="*/ 300 h 465"/>
                  <a:gd name="T54" fmla="*/ 297 w 495"/>
                  <a:gd name="T55" fmla="*/ 336 h 465"/>
                  <a:gd name="T56" fmla="*/ 255 w 495"/>
                  <a:gd name="T57" fmla="*/ 300 h 465"/>
                  <a:gd name="T58" fmla="*/ 210 w 495"/>
                  <a:gd name="T59" fmla="*/ 333 h 465"/>
                  <a:gd name="T60" fmla="*/ 195 w 495"/>
                  <a:gd name="T61" fmla="*/ 333 h 465"/>
                  <a:gd name="T62" fmla="*/ 147 w 495"/>
                  <a:gd name="T63" fmla="*/ 300 h 465"/>
                  <a:gd name="T64" fmla="*/ 102 w 495"/>
                  <a:gd name="T65" fmla="*/ 339 h 465"/>
                  <a:gd name="T66" fmla="*/ 66 w 495"/>
                  <a:gd name="T67" fmla="*/ 303 h 465"/>
                  <a:gd name="T68" fmla="*/ 39 w 495"/>
                  <a:gd name="T69" fmla="*/ 426 h 465"/>
                  <a:gd name="T70" fmla="*/ 456 w 495"/>
                  <a:gd name="T71" fmla="*/ 345 h 465"/>
                  <a:gd name="T72" fmla="*/ 333 w 495"/>
                  <a:gd name="T73" fmla="*/ 54 h 465"/>
                  <a:gd name="T74" fmla="*/ 246 w 495"/>
                  <a:gd name="T75" fmla="*/ 102 h 465"/>
                  <a:gd name="T76" fmla="*/ 171 w 495"/>
                  <a:gd name="T77" fmla="*/ 63 h 465"/>
                  <a:gd name="T78" fmla="*/ 234 w 495"/>
                  <a:gd name="T79" fmla="*/ 18 h 465"/>
                  <a:gd name="T80" fmla="*/ 333 w 495"/>
                  <a:gd name="T81" fmla="*/ 54 h 465"/>
                  <a:gd name="T82" fmla="*/ 279 w 495"/>
                  <a:gd name="T83" fmla="*/ 15 h 465"/>
                  <a:gd name="T84" fmla="*/ 240 w 495"/>
                  <a:gd name="T85" fmla="*/ 69 h 465"/>
                  <a:gd name="T86" fmla="*/ 222 w 495"/>
                  <a:gd name="T87" fmla="*/ 54 h 465"/>
                  <a:gd name="T88" fmla="*/ 219 w 495"/>
                  <a:gd name="T89" fmla="*/ 33 h 465"/>
                  <a:gd name="T90" fmla="*/ 219 w 495"/>
                  <a:gd name="T91" fmla="*/ 96 h 465"/>
                  <a:gd name="T92" fmla="*/ 246 w 495"/>
                  <a:gd name="T93" fmla="*/ 48 h 465"/>
                  <a:gd name="T94" fmla="*/ 267 w 495"/>
                  <a:gd name="T95" fmla="*/ 63 h 465"/>
                  <a:gd name="T96" fmla="*/ 279 w 495"/>
                  <a:gd name="T97" fmla="*/ 96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95" h="465">
                    <a:moveTo>
                      <a:pt x="96" y="255"/>
                    </a:moveTo>
                    <a:cubicBezTo>
                      <a:pt x="105" y="255"/>
                      <a:pt x="111" y="258"/>
                      <a:pt x="114" y="261"/>
                    </a:cubicBezTo>
                    <a:cubicBezTo>
                      <a:pt x="117" y="261"/>
                      <a:pt x="117" y="261"/>
                      <a:pt x="117" y="261"/>
                    </a:cubicBezTo>
                    <a:cubicBezTo>
                      <a:pt x="123" y="261"/>
                      <a:pt x="129" y="261"/>
                      <a:pt x="132" y="264"/>
                    </a:cubicBezTo>
                    <a:cubicBezTo>
                      <a:pt x="138" y="267"/>
                      <a:pt x="144" y="273"/>
                      <a:pt x="147" y="279"/>
                    </a:cubicBezTo>
                    <a:cubicBezTo>
                      <a:pt x="159" y="279"/>
                      <a:pt x="159" y="279"/>
                      <a:pt x="159" y="279"/>
                    </a:cubicBezTo>
                    <a:cubicBezTo>
                      <a:pt x="162" y="270"/>
                      <a:pt x="168" y="264"/>
                      <a:pt x="177" y="261"/>
                    </a:cubicBezTo>
                    <a:cubicBezTo>
                      <a:pt x="183" y="258"/>
                      <a:pt x="186" y="258"/>
                      <a:pt x="189" y="258"/>
                    </a:cubicBezTo>
                    <a:cubicBezTo>
                      <a:pt x="195" y="258"/>
                      <a:pt x="198" y="258"/>
                      <a:pt x="201" y="258"/>
                    </a:cubicBezTo>
                    <a:cubicBezTo>
                      <a:pt x="204" y="258"/>
                      <a:pt x="210" y="258"/>
                      <a:pt x="213" y="258"/>
                    </a:cubicBezTo>
                    <a:cubicBezTo>
                      <a:pt x="216" y="258"/>
                      <a:pt x="222" y="258"/>
                      <a:pt x="225" y="261"/>
                    </a:cubicBezTo>
                    <a:cubicBezTo>
                      <a:pt x="234" y="264"/>
                      <a:pt x="240" y="270"/>
                      <a:pt x="243" y="279"/>
                    </a:cubicBezTo>
                    <a:cubicBezTo>
                      <a:pt x="255" y="279"/>
                      <a:pt x="255" y="279"/>
                      <a:pt x="255" y="279"/>
                    </a:cubicBezTo>
                    <a:cubicBezTo>
                      <a:pt x="258" y="270"/>
                      <a:pt x="264" y="264"/>
                      <a:pt x="273" y="261"/>
                    </a:cubicBezTo>
                    <a:cubicBezTo>
                      <a:pt x="276" y="258"/>
                      <a:pt x="282" y="258"/>
                      <a:pt x="285" y="258"/>
                    </a:cubicBezTo>
                    <a:cubicBezTo>
                      <a:pt x="288" y="258"/>
                      <a:pt x="294" y="258"/>
                      <a:pt x="297" y="258"/>
                    </a:cubicBezTo>
                    <a:cubicBezTo>
                      <a:pt x="300" y="258"/>
                      <a:pt x="303" y="258"/>
                      <a:pt x="306" y="258"/>
                    </a:cubicBezTo>
                    <a:cubicBezTo>
                      <a:pt x="312" y="258"/>
                      <a:pt x="315" y="258"/>
                      <a:pt x="321" y="261"/>
                    </a:cubicBezTo>
                    <a:cubicBezTo>
                      <a:pt x="327" y="264"/>
                      <a:pt x="336" y="270"/>
                      <a:pt x="339" y="279"/>
                    </a:cubicBezTo>
                    <a:cubicBezTo>
                      <a:pt x="351" y="279"/>
                      <a:pt x="351" y="279"/>
                      <a:pt x="351" y="279"/>
                    </a:cubicBezTo>
                    <a:cubicBezTo>
                      <a:pt x="354" y="273"/>
                      <a:pt x="360" y="267"/>
                      <a:pt x="366" y="264"/>
                    </a:cubicBezTo>
                    <a:cubicBezTo>
                      <a:pt x="369" y="261"/>
                      <a:pt x="375" y="261"/>
                      <a:pt x="381" y="261"/>
                    </a:cubicBezTo>
                    <a:cubicBezTo>
                      <a:pt x="381" y="261"/>
                      <a:pt x="381" y="261"/>
                      <a:pt x="384" y="261"/>
                    </a:cubicBezTo>
                    <a:cubicBezTo>
                      <a:pt x="387" y="258"/>
                      <a:pt x="393" y="255"/>
                      <a:pt x="399" y="255"/>
                    </a:cubicBezTo>
                    <a:cubicBezTo>
                      <a:pt x="399" y="198"/>
                      <a:pt x="399" y="198"/>
                      <a:pt x="399" y="198"/>
                    </a:cubicBezTo>
                    <a:cubicBezTo>
                      <a:pt x="399" y="183"/>
                      <a:pt x="390" y="168"/>
                      <a:pt x="375" y="159"/>
                    </a:cubicBezTo>
                    <a:cubicBezTo>
                      <a:pt x="366" y="174"/>
                      <a:pt x="351" y="183"/>
                      <a:pt x="348" y="186"/>
                    </a:cubicBezTo>
                    <a:cubicBezTo>
                      <a:pt x="342" y="189"/>
                      <a:pt x="342" y="189"/>
                      <a:pt x="342" y="189"/>
                    </a:cubicBezTo>
                    <a:cubicBezTo>
                      <a:pt x="333" y="186"/>
                      <a:pt x="333" y="186"/>
                      <a:pt x="333" y="186"/>
                    </a:cubicBezTo>
                    <a:cubicBezTo>
                      <a:pt x="327" y="186"/>
                      <a:pt x="306" y="174"/>
                      <a:pt x="297" y="156"/>
                    </a:cubicBezTo>
                    <a:cubicBezTo>
                      <a:pt x="288" y="156"/>
                      <a:pt x="288" y="156"/>
                      <a:pt x="288" y="156"/>
                    </a:cubicBezTo>
                    <a:cubicBezTo>
                      <a:pt x="279" y="174"/>
                      <a:pt x="258" y="183"/>
                      <a:pt x="255" y="186"/>
                    </a:cubicBezTo>
                    <a:cubicBezTo>
                      <a:pt x="249" y="189"/>
                      <a:pt x="249" y="189"/>
                      <a:pt x="249" y="189"/>
                    </a:cubicBezTo>
                    <a:cubicBezTo>
                      <a:pt x="240" y="186"/>
                      <a:pt x="240" y="186"/>
                      <a:pt x="240" y="186"/>
                    </a:cubicBezTo>
                    <a:cubicBezTo>
                      <a:pt x="237" y="183"/>
                      <a:pt x="216" y="174"/>
                      <a:pt x="207" y="156"/>
                    </a:cubicBezTo>
                    <a:cubicBezTo>
                      <a:pt x="198" y="156"/>
                      <a:pt x="198" y="156"/>
                      <a:pt x="198" y="156"/>
                    </a:cubicBezTo>
                    <a:cubicBezTo>
                      <a:pt x="192" y="174"/>
                      <a:pt x="168" y="186"/>
                      <a:pt x="162" y="186"/>
                    </a:cubicBezTo>
                    <a:cubicBezTo>
                      <a:pt x="156" y="189"/>
                      <a:pt x="156" y="189"/>
                      <a:pt x="156" y="189"/>
                    </a:cubicBezTo>
                    <a:cubicBezTo>
                      <a:pt x="147" y="186"/>
                      <a:pt x="147" y="186"/>
                      <a:pt x="147" y="186"/>
                    </a:cubicBezTo>
                    <a:cubicBezTo>
                      <a:pt x="144" y="183"/>
                      <a:pt x="129" y="174"/>
                      <a:pt x="120" y="159"/>
                    </a:cubicBezTo>
                    <a:cubicBezTo>
                      <a:pt x="108" y="168"/>
                      <a:pt x="96" y="183"/>
                      <a:pt x="96" y="198"/>
                    </a:cubicBezTo>
                    <a:cubicBezTo>
                      <a:pt x="96" y="255"/>
                      <a:pt x="96" y="255"/>
                      <a:pt x="96" y="255"/>
                    </a:cubicBezTo>
                    <a:cubicBezTo>
                      <a:pt x="96" y="255"/>
                      <a:pt x="96" y="255"/>
                      <a:pt x="96" y="255"/>
                    </a:cubicBezTo>
                    <a:close/>
                    <a:moveTo>
                      <a:pt x="495" y="465"/>
                    </a:moveTo>
                    <a:cubicBezTo>
                      <a:pt x="0" y="465"/>
                      <a:pt x="0" y="465"/>
                      <a:pt x="0" y="4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495" y="447"/>
                      <a:pt x="495" y="447"/>
                      <a:pt x="495" y="447"/>
                    </a:cubicBezTo>
                    <a:cubicBezTo>
                      <a:pt x="495" y="465"/>
                      <a:pt x="495" y="465"/>
                      <a:pt x="495" y="465"/>
                    </a:cubicBezTo>
                    <a:close/>
                    <a:moveTo>
                      <a:pt x="432" y="303"/>
                    </a:moveTo>
                    <a:cubicBezTo>
                      <a:pt x="423" y="321"/>
                      <a:pt x="405" y="333"/>
                      <a:pt x="405" y="333"/>
                    </a:cubicBezTo>
                    <a:cubicBezTo>
                      <a:pt x="396" y="339"/>
                      <a:pt x="396" y="339"/>
                      <a:pt x="396" y="339"/>
                    </a:cubicBezTo>
                    <a:cubicBezTo>
                      <a:pt x="387" y="336"/>
                      <a:pt x="387" y="336"/>
                      <a:pt x="387" y="336"/>
                    </a:cubicBezTo>
                    <a:cubicBezTo>
                      <a:pt x="381" y="333"/>
                      <a:pt x="357" y="324"/>
                      <a:pt x="351" y="300"/>
                    </a:cubicBezTo>
                    <a:cubicBezTo>
                      <a:pt x="336" y="300"/>
                      <a:pt x="336" y="300"/>
                      <a:pt x="336" y="300"/>
                    </a:cubicBezTo>
                    <a:cubicBezTo>
                      <a:pt x="330" y="321"/>
                      <a:pt x="306" y="333"/>
                      <a:pt x="303" y="333"/>
                    </a:cubicBezTo>
                    <a:cubicBezTo>
                      <a:pt x="297" y="336"/>
                      <a:pt x="297" y="336"/>
                      <a:pt x="297" y="336"/>
                    </a:cubicBezTo>
                    <a:cubicBezTo>
                      <a:pt x="288" y="333"/>
                      <a:pt x="288" y="333"/>
                      <a:pt x="288" y="333"/>
                    </a:cubicBezTo>
                    <a:cubicBezTo>
                      <a:pt x="285" y="333"/>
                      <a:pt x="261" y="321"/>
                      <a:pt x="255" y="300"/>
                    </a:cubicBezTo>
                    <a:cubicBezTo>
                      <a:pt x="243" y="300"/>
                      <a:pt x="243" y="300"/>
                      <a:pt x="243" y="300"/>
                    </a:cubicBezTo>
                    <a:cubicBezTo>
                      <a:pt x="237" y="321"/>
                      <a:pt x="213" y="333"/>
                      <a:pt x="210" y="333"/>
                    </a:cubicBezTo>
                    <a:cubicBezTo>
                      <a:pt x="201" y="336"/>
                      <a:pt x="201" y="336"/>
                      <a:pt x="201" y="336"/>
                    </a:cubicBezTo>
                    <a:cubicBezTo>
                      <a:pt x="195" y="333"/>
                      <a:pt x="195" y="333"/>
                      <a:pt x="195" y="333"/>
                    </a:cubicBezTo>
                    <a:cubicBezTo>
                      <a:pt x="189" y="333"/>
                      <a:pt x="168" y="321"/>
                      <a:pt x="159" y="300"/>
                    </a:cubicBezTo>
                    <a:cubicBezTo>
                      <a:pt x="147" y="300"/>
                      <a:pt x="147" y="300"/>
                      <a:pt x="147" y="300"/>
                    </a:cubicBezTo>
                    <a:cubicBezTo>
                      <a:pt x="141" y="324"/>
                      <a:pt x="117" y="333"/>
                      <a:pt x="111" y="336"/>
                    </a:cubicBezTo>
                    <a:cubicBezTo>
                      <a:pt x="102" y="339"/>
                      <a:pt x="102" y="339"/>
                      <a:pt x="102" y="339"/>
                    </a:cubicBezTo>
                    <a:cubicBezTo>
                      <a:pt x="93" y="333"/>
                      <a:pt x="93" y="333"/>
                      <a:pt x="93" y="333"/>
                    </a:cubicBezTo>
                    <a:cubicBezTo>
                      <a:pt x="93" y="333"/>
                      <a:pt x="72" y="321"/>
                      <a:pt x="66" y="303"/>
                    </a:cubicBezTo>
                    <a:cubicBezTo>
                      <a:pt x="51" y="309"/>
                      <a:pt x="39" y="327"/>
                      <a:pt x="39" y="345"/>
                    </a:cubicBezTo>
                    <a:cubicBezTo>
                      <a:pt x="39" y="426"/>
                      <a:pt x="39" y="426"/>
                      <a:pt x="39" y="426"/>
                    </a:cubicBezTo>
                    <a:cubicBezTo>
                      <a:pt x="456" y="426"/>
                      <a:pt x="456" y="426"/>
                      <a:pt x="456" y="426"/>
                    </a:cubicBezTo>
                    <a:cubicBezTo>
                      <a:pt x="456" y="345"/>
                      <a:pt x="456" y="345"/>
                      <a:pt x="456" y="345"/>
                    </a:cubicBezTo>
                    <a:cubicBezTo>
                      <a:pt x="456" y="327"/>
                      <a:pt x="447" y="312"/>
                      <a:pt x="432" y="303"/>
                    </a:cubicBezTo>
                    <a:close/>
                    <a:moveTo>
                      <a:pt x="333" y="54"/>
                    </a:moveTo>
                    <a:cubicBezTo>
                      <a:pt x="333" y="87"/>
                      <a:pt x="309" y="111"/>
                      <a:pt x="279" y="111"/>
                    </a:cubicBezTo>
                    <a:cubicBezTo>
                      <a:pt x="267" y="111"/>
                      <a:pt x="255" y="108"/>
                      <a:pt x="246" y="102"/>
                    </a:cubicBezTo>
                    <a:cubicBezTo>
                      <a:pt x="240" y="108"/>
                      <a:pt x="228" y="111"/>
                      <a:pt x="219" y="111"/>
                    </a:cubicBezTo>
                    <a:cubicBezTo>
                      <a:pt x="192" y="111"/>
                      <a:pt x="171" y="90"/>
                      <a:pt x="171" y="63"/>
                    </a:cubicBezTo>
                    <a:cubicBezTo>
                      <a:pt x="171" y="39"/>
                      <a:pt x="192" y="15"/>
                      <a:pt x="219" y="15"/>
                    </a:cubicBezTo>
                    <a:cubicBezTo>
                      <a:pt x="225" y="15"/>
                      <a:pt x="228" y="18"/>
                      <a:pt x="234" y="18"/>
                    </a:cubicBezTo>
                    <a:cubicBezTo>
                      <a:pt x="246" y="6"/>
                      <a:pt x="261" y="0"/>
                      <a:pt x="279" y="0"/>
                    </a:cubicBezTo>
                    <a:cubicBezTo>
                      <a:pt x="309" y="0"/>
                      <a:pt x="333" y="24"/>
                      <a:pt x="333" y="54"/>
                    </a:cubicBezTo>
                    <a:close/>
                    <a:moveTo>
                      <a:pt x="318" y="54"/>
                    </a:moveTo>
                    <a:cubicBezTo>
                      <a:pt x="318" y="33"/>
                      <a:pt x="300" y="15"/>
                      <a:pt x="279" y="15"/>
                    </a:cubicBezTo>
                    <a:cubicBezTo>
                      <a:pt x="255" y="15"/>
                      <a:pt x="237" y="33"/>
                      <a:pt x="237" y="54"/>
                    </a:cubicBezTo>
                    <a:cubicBezTo>
                      <a:pt x="237" y="60"/>
                      <a:pt x="237" y="66"/>
                      <a:pt x="240" y="69"/>
                    </a:cubicBezTo>
                    <a:cubicBezTo>
                      <a:pt x="237" y="75"/>
                      <a:pt x="234" y="81"/>
                      <a:pt x="228" y="84"/>
                    </a:cubicBezTo>
                    <a:cubicBezTo>
                      <a:pt x="225" y="75"/>
                      <a:pt x="222" y="66"/>
                      <a:pt x="222" y="54"/>
                    </a:cubicBezTo>
                    <a:cubicBezTo>
                      <a:pt x="222" y="48"/>
                      <a:pt x="222" y="39"/>
                      <a:pt x="225" y="33"/>
                    </a:cubicBezTo>
                    <a:cubicBezTo>
                      <a:pt x="225" y="33"/>
                      <a:pt x="222" y="33"/>
                      <a:pt x="219" y="33"/>
                    </a:cubicBezTo>
                    <a:cubicBezTo>
                      <a:pt x="201" y="33"/>
                      <a:pt x="186" y="45"/>
                      <a:pt x="186" y="63"/>
                    </a:cubicBezTo>
                    <a:cubicBezTo>
                      <a:pt x="186" y="81"/>
                      <a:pt x="201" y="96"/>
                      <a:pt x="219" y="96"/>
                    </a:cubicBezTo>
                    <a:cubicBezTo>
                      <a:pt x="237" y="96"/>
                      <a:pt x="252" y="81"/>
                      <a:pt x="252" y="63"/>
                    </a:cubicBezTo>
                    <a:cubicBezTo>
                      <a:pt x="252" y="57"/>
                      <a:pt x="249" y="54"/>
                      <a:pt x="246" y="48"/>
                    </a:cubicBezTo>
                    <a:cubicBezTo>
                      <a:pt x="249" y="42"/>
                      <a:pt x="252" y="39"/>
                      <a:pt x="255" y="33"/>
                    </a:cubicBezTo>
                    <a:cubicBezTo>
                      <a:pt x="261" y="42"/>
                      <a:pt x="267" y="51"/>
                      <a:pt x="267" y="63"/>
                    </a:cubicBezTo>
                    <a:cubicBezTo>
                      <a:pt x="267" y="75"/>
                      <a:pt x="264" y="84"/>
                      <a:pt x="258" y="90"/>
                    </a:cubicBezTo>
                    <a:cubicBezTo>
                      <a:pt x="264" y="93"/>
                      <a:pt x="270" y="96"/>
                      <a:pt x="279" y="96"/>
                    </a:cubicBezTo>
                    <a:cubicBezTo>
                      <a:pt x="300" y="96"/>
                      <a:pt x="318" y="78"/>
                      <a:pt x="318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13" name="Freeform 112"/>
              <p:cNvSpPr>
                <a:spLocks/>
              </p:cNvSpPr>
              <p:nvPr/>
            </p:nvSpPr>
            <p:spPr bwMode="auto">
              <a:xfrm>
                <a:off x="4217988" y="5549900"/>
                <a:ext cx="74613" cy="74613"/>
              </a:xfrm>
              <a:custGeom>
                <a:avLst/>
                <a:gdLst>
                  <a:gd name="T0" fmla="*/ 48 w 48"/>
                  <a:gd name="T1" fmla="*/ 24 h 48"/>
                  <a:gd name="T2" fmla="*/ 24 w 48"/>
                  <a:gd name="T3" fmla="*/ 48 h 48"/>
                  <a:gd name="T4" fmla="*/ 0 w 48"/>
                  <a:gd name="T5" fmla="*/ 24 h 48"/>
                  <a:gd name="T6" fmla="*/ 24 w 48"/>
                  <a:gd name="T7" fmla="*/ 0 h 48"/>
                  <a:gd name="T8" fmla="*/ 48 w 48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48" y="24"/>
                    </a:moveTo>
                    <a:cubicBezTo>
                      <a:pt x="48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48" y="9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14" name="Freeform 113"/>
              <p:cNvSpPr>
                <a:spLocks/>
              </p:cNvSpPr>
              <p:nvPr/>
            </p:nvSpPr>
            <p:spPr bwMode="auto">
              <a:xfrm>
                <a:off x="4354513" y="5549900"/>
                <a:ext cx="79375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15" name="Freeform 114"/>
              <p:cNvSpPr>
                <a:spLocks/>
              </p:cNvSpPr>
              <p:nvPr/>
            </p:nvSpPr>
            <p:spPr bwMode="auto">
              <a:xfrm>
                <a:off x="4071938" y="5549900"/>
                <a:ext cx="80963" cy="74613"/>
              </a:xfrm>
              <a:custGeom>
                <a:avLst/>
                <a:gdLst>
                  <a:gd name="T0" fmla="*/ 51 w 51"/>
                  <a:gd name="T1" fmla="*/ 24 h 48"/>
                  <a:gd name="T2" fmla="*/ 24 w 51"/>
                  <a:gd name="T3" fmla="*/ 48 h 48"/>
                  <a:gd name="T4" fmla="*/ 0 w 51"/>
                  <a:gd name="T5" fmla="*/ 24 h 48"/>
                  <a:gd name="T6" fmla="*/ 24 w 51"/>
                  <a:gd name="T7" fmla="*/ 0 h 48"/>
                  <a:gd name="T8" fmla="*/ 51 w 51"/>
                  <a:gd name="T9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48">
                    <a:moveTo>
                      <a:pt x="51" y="24"/>
                    </a:moveTo>
                    <a:cubicBezTo>
                      <a:pt x="51" y="36"/>
                      <a:pt x="39" y="48"/>
                      <a:pt x="24" y="48"/>
                    </a:cubicBezTo>
                    <a:cubicBezTo>
                      <a:pt x="12" y="48"/>
                      <a:pt x="0" y="36"/>
                      <a:pt x="0" y="24"/>
                    </a:cubicBezTo>
                    <a:cubicBezTo>
                      <a:pt x="0" y="9"/>
                      <a:pt x="12" y="0"/>
                      <a:pt x="24" y="0"/>
                    </a:cubicBezTo>
                    <a:cubicBezTo>
                      <a:pt x="39" y="0"/>
                      <a:pt x="51" y="9"/>
                      <a:pt x="5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16" name="Freeform 115"/>
              <p:cNvSpPr>
                <a:spLocks/>
              </p:cNvSpPr>
              <p:nvPr/>
            </p:nvSpPr>
            <p:spPr bwMode="auto">
              <a:xfrm>
                <a:off x="3992563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17" name="Freeform 116"/>
              <p:cNvSpPr>
                <a:spLocks/>
              </p:cNvSpPr>
              <p:nvPr/>
            </p:nvSpPr>
            <p:spPr bwMode="auto">
              <a:xfrm>
                <a:off x="4143375" y="5784850"/>
                <a:ext cx="74613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18" name="Freeform 117"/>
              <p:cNvSpPr>
                <a:spLocks/>
              </p:cNvSpPr>
              <p:nvPr/>
            </p:nvSpPr>
            <p:spPr bwMode="auto">
              <a:xfrm>
                <a:off x="4292600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  <p:sp>
            <p:nvSpPr>
              <p:cNvPr id="119" name="Freeform 118"/>
              <p:cNvSpPr>
                <a:spLocks/>
              </p:cNvSpPr>
              <p:nvPr/>
            </p:nvSpPr>
            <p:spPr bwMode="auto">
              <a:xfrm>
                <a:off x="4443413" y="5784850"/>
                <a:ext cx="76200" cy="79375"/>
              </a:xfrm>
              <a:custGeom>
                <a:avLst/>
                <a:gdLst>
                  <a:gd name="T0" fmla="*/ 48 w 48"/>
                  <a:gd name="T1" fmla="*/ 24 h 51"/>
                  <a:gd name="T2" fmla="*/ 24 w 48"/>
                  <a:gd name="T3" fmla="*/ 51 h 51"/>
                  <a:gd name="T4" fmla="*/ 0 w 48"/>
                  <a:gd name="T5" fmla="*/ 24 h 51"/>
                  <a:gd name="T6" fmla="*/ 24 w 48"/>
                  <a:gd name="T7" fmla="*/ 0 h 51"/>
                  <a:gd name="T8" fmla="*/ 48 w 48"/>
                  <a:gd name="T9" fmla="*/ 2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1">
                    <a:moveTo>
                      <a:pt x="48" y="24"/>
                    </a:moveTo>
                    <a:cubicBezTo>
                      <a:pt x="48" y="39"/>
                      <a:pt x="39" y="51"/>
                      <a:pt x="24" y="51"/>
                    </a:cubicBezTo>
                    <a:cubicBezTo>
                      <a:pt x="12" y="51"/>
                      <a:pt x="0" y="39"/>
                      <a:pt x="0" y="24"/>
                    </a:cubicBezTo>
                    <a:cubicBezTo>
                      <a:pt x="0" y="12"/>
                      <a:pt x="12" y="0"/>
                      <a:pt x="24" y="0"/>
                    </a:cubicBezTo>
                    <a:cubicBezTo>
                      <a:pt x="39" y="0"/>
                      <a:pt x="48" y="12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uk-UA"/>
              </a:p>
            </p:txBody>
          </p:sp>
        </p:grpSp>
      </p:grpSp>
      <p:sp>
        <p:nvSpPr>
          <p:cNvPr id="10" name="TextBox 9"/>
          <p:cNvSpPr txBox="1"/>
          <p:nvPr/>
        </p:nvSpPr>
        <p:spPr>
          <a:xfrm>
            <a:off x="3390900" y="1088065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Chef’s Proposition</a:t>
            </a:r>
            <a:endParaRPr lang="uk-UA" sz="44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8944935" y="1492102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879010" y="1492102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Oval 119"/>
          <p:cNvSpPr/>
          <p:nvPr/>
        </p:nvSpPr>
        <p:spPr>
          <a:xfrm>
            <a:off x="9805880" y="2797297"/>
            <a:ext cx="2386119" cy="1656784"/>
          </a:xfrm>
          <a:prstGeom prst="ellipse">
            <a:avLst/>
          </a:prstGeom>
          <a:solidFill>
            <a:srgbClr val="F8F8F8">
              <a:alpha val="30000"/>
            </a:srgb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2800" dirty="0" err="1">
                <a:solidFill>
                  <a:schemeClr val="accent1"/>
                </a:solidFill>
                <a:latin typeface="+mj-lt"/>
              </a:rPr>
              <a:t>Rp</a:t>
            </a:r>
            <a:r>
              <a:rPr lang="en-US" sz="2800" dirty="0">
                <a:solidFill>
                  <a:schemeClr val="accent1"/>
                </a:solidFill>
                <a:latin typeface="+mj-lt"/>
              </a:rPr>
              <a:t> 95.000</a:t>
            </a:r>
            <a:endParaRPr lang="uk-UA" sz="280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121" name="Picture 1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445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26435 L 0 -3.33333E-6 " pathEditMode="relative" rAng="0" ptsTypes="AA">
                                      <p:cBhvr>
                                        <p:cTn id="1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0.50463 L 4.375E-6 -3.7037E-6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20" grpId="0" animBg="1"/>
      <p:bldP spid="12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0" b="8280"/>
          <a:stretch>
            <a:fillRect/>
          </a:stretch>
        </p:blipFill>
        <p:spPr/>
      </p:pic>
      <p:sp>
        <p:nvSpPr>
          <p:cNvPr id="10" name="TextBox 9"/>
          <p:cNvSpPr txBox="1"/>
          <p:nvPr/>
        </p:nvSpPr>
        <p:spPr>
          <a:xfrm>
            <a:off x="3390900" y="390233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Chef’s Proposition</a:t>
            </a:r>
            <a:endParaRPr lang="uk-UA" sz="4400" dirty="0">
              <a:solidFill>
                <a:srgbClr val="F8F8F8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8944935" y="794270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879010" y="794270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390901" y="5324211"/>
            <a:ext cx="69469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1600" dirty="0">
                <a:solidFill>
                  <a:srgbClr val="F8F8F8"/>
                </a:solidFill>
              </a:rPr>
              <a:t>Lorem Ipsum has been the industry's standard dummy text ever since the 1500s, when an unknown printer took a galley of type and scrambled it to make a type specimen book. It has survived not only five centuries.</a:t>
            </a:r>
            <a:endParaRPr lang="uk-UA" sz="1600" dirty="0">
              <a:solidFill>
                <a:srgbClr val="F8F8F8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757979" y="5071643"/>
            <a:ext cx="1033348" cy="1288108"/>
            <a:chOff x="7840663" y="4325938"/>
            <a:chExt cx="573088" cy="714375"/>
          </a:xfrm>
          <a:solidFill>
            <a:srgbClr val="F8F8F8"/>
          </a:solidFill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7840663" y="4325938"/>
              <a:ext cx="573088" cy="520700"/>
            </a:xfrm>
            <a:custGeom>
              <a:avLst/>
              <a:gdLst>
                <a:gd name="T0" fmla="*/ 288 w 366"/>
                <a:gd name="T1" fmla="*/ 39 h 333"/>
                <a:gd name="T2" fmla="*/ 261 w 366"/>
                <a:gd name="T3" fmla="*/ 45 h 333"/>
                <a:gd name="T4" fmla="*/ 183 w 366"/>
                <a:gd name="T5" fmla="*/ 0 h 333"/>
                <a:gd name="T6" fmla="*/ 105 w 366"/>
                <a:gd name="T7" fmla="*/ 45 h 333"/>
                <a:gd name="T8" fmla="*/ 78 w 366"/>
                <a:gd name="T9" fmla="*/ 39 h 333"/>
                <a:gd name="T10" fmla="*/ 0 w 366"/>
                <a:gd name="T11" fmla="*/ 114 h 333"/>
                <a:gd name="T12" fmla="*/ 66 w 366"/>
                <a:gd name="T13" fmla="*/ 189 h 333"/>
                <a:gd name="T14" fmla="*/ 93 w 366"/>
                <a:gd name="T15" fmla="*/ 177 h 333"/>
                <a:gd name="T16" fmla="*/ 123 w 366"/>
                <a:gd name="T17" fmla="*/ 165 h 333"/>
                <a:gd name="T18" fmla="*/ 153 w 366"/>
                <a:gd name="T19" fmla="*/ 162 h 333"/>
                <a:gd name="T20" fmla="*/ 183 w 366"/>
                <a:gd name="T21" fmla="*/ 165 h 333"/>
                <a:gd name="T22" fmla="*/ 213 w 366"/>
                <a:gd name="T23" fmla="*/ 177 h 333"/>
                <a:gd name="T24" fmla="*/ 153 w 366"/>
                <a:gd name="T25" fmla="*/ 177 h 333"/>
                <a:gd name="T26" fmla="*/ 126 w 366"/>
                <a:gd name="T27" fmla="*/ 183 h 333"/>
                <a:gd name="T28" fmla="*/ 99 w 366"/>
                <a:gd name="T29" fmla="*/ 192 h 333"/>
                <a:gd name="T30" fmla="*/ 75 w 366"/>
                <a:gd name="T31" fmla="*/ 201 h 333"/>
                <a:gd name="T32" fmla="*/ 99 w 366"/>
                <a:gd name="T33" fmla="*/ 321 h 333"/>
                <a:gd name="T34" fmla="*/ 99 w 366"/>
                <a:gd name="T35" fmla="*/ 321 h 333"/>
                <a:gd name="T36" fmla="*/ 183 w 366"/>
                <a:gd name="T37" fmla="*/ 333 h 333"/>
                <a:gd name="T38" fmla="*/ 267 w 366"/>
                <a:gd name="T39" fmla="*/ 321 h 333"/>
                <a:gd name="T40" fmla="*/ 267 w 366"/>
                <a:gd name="T41" fmla="*/ 321 h 333"/>
                <a:gd name="T42" fmla="*/ 294 w 366"/>
                <a:gd name="T43" fmla="*/ 192 h 333"/>
                <a:gd name="T44" fmla="*/ 366 w 366"/>
                <a:gd name="T45" fmla="*/ 114 h 333"/>
                <a:gd name="T46" fmla="*/ 288 w 366"/>
                <a:gd name="T47" fmla="*/ 39 h 333"/>
                <a:gd name="T48" fmla="*/ 84 w 366"/>
                <a:gd name="T49" fmla="*/ 144 h 333"/>
                <a:gd name="T50" fmla="*/ 72 w 366"/>
                <a:gd name="T51" fmla="*/ 126 h 333"/>
                <a:gd name="T52" fmla="*/ 60 w 366"/>
                <a:gd name="T53" fmla="*/ 105 h 333"/>
                <a:gd name="T54" fmla="*/ 57 w 366"/>
                <a:gd name="T55" fmla="*/ 81 h 333"/>
                <a:gd name="T56" fmla="*/ 75 w 366"/>
                <a:gd name="T57" fmla="*/ 96 h 333"/>
                <a:gd name="T58" fmla="*/ 90 w 366"/>
                <a:gd name="T59" fmla="*/ 114 h 333"/>
                <a:gd name="T60" fmla="*/ 99 w 366"/>
                <a:gd name="T61" fmla="*/ 135 h 333"/>
                <a:gd name="T62" fmla="*/ 105 w 366"/>
                <a:gd name="T63" fmla="*/ 156 h 333"/>
                <a:gd name="T64" fmla="*/ 84 w 366"/>
                <a:gd name="T65" fmla="*/ 144 h 333"/>
                <a:gd name="T66" fmla="*/ 192 w 366"/>
                <a:gd name="T67" fmla="*/ 123 h 333"/>
                <a:gd name="T68" fmla="*/ 183 w 366"/>
                <a:gd name="T69" fmla="*/ 144 h 333"/>
                <a:gd name="T70" fmla="*/ 174 w 366"/>
                <a:gd name="T71" fmla="*/ 123 h 333"/>
                <a:gd name="T72" fmla="*/ 171 w 366"/>
                <a:gd name="T73" fmla="*/ 99 h 333"/>
                <a:gd name="T74" fmla="*/ 174 w 366"/>
                <a:gd name="T75" fmla="*/ 78 h 333"/>
                <a:gd name="T76" fmla="*/ 183 w 366"/>
                <a:gd name="T77" fmla="*/ 57 h 333"/>
                <a:gd name="T78" fmla="*/ 192 w 366"/>
                <a:gd name="T79" fmla="*/ 78 h 333"/>
                <a:gd name="T80" fmla="*/ 195 w 366"/>
                <a:gd name="T81" fmla="*/ 99 h 333"/>
                <a:gd name="T82" fmla="*/ 192 w 366"/>
                <a:gd name="T83" fmla="*/ 123 h 333"/>
                <a:gd name="T84" fmla="*/ 306 w 366"/>
                <a:gd name="T85" fmla="*/ 105 h 333"/>
                <a:gd name="T86" fmla="*/ 294 w 366"/>
                <a:gd name="T87" fmla="*/ 126 h 333"/>
                <a:gd name="T88" fmla="*/ 282 w 366"/>
                <a:gd name="T89" fmla="*/ 144 h 333"/>
                <a:gd name="T90" fmla="*/ 261 w 366"/>
                <a:gd name="T91" fmla="*/ 156 h 333"/>
                <a:gd name="T92" fmla="*/ 267 w 366"/>
                <a:gd name="T93" fmla="*/ 135 h 333"/>
                <a:gd name="T94" fmla="*/ 276 w 366"/>
                <a:gd name="T95" fmla="*/ 114 h 333"/>
                <a:gd name="T96" fmla="*/ 291 w 366"/>
                <a:gd name="T97" fmla="*/ 96 h 333"/>
                <a:gd name="T98" fmla="*/ 309 w 366"/>
                <a:gd name="T99" fmla="*/ 81 h 333"/>
                <a:gd name="T100" fmla="*/ 306 w 366"/>
                <a:gd name="T101" fmla="*/ 105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66" h="333">
                  <a:moveTo>
                    <a:pt x="288" y="39"/>
                  </a:moveTo>
                  <a:cubicBezTo>
                    <a:pt x="279" y="39"/>
                    <a:pt x="270" y="42"/>
                    <a:pt x="261" y="45"/>
                  </a:cubicBezTo>
                  <a:cubicBezTo>
                    <a:pt x="243" y="18"/>
                    <a:pt x="216" y="0"/>
                    <a:pt x="183" y="0"/>
                  </a:cubicBezTo>
                  <a:cubicBezTo>
                    <a:pt x="150" y="0"/>
                    <a:pt x="123" y="18"/>
                    <a:pt x="105" y="45"/>
                  </a:cubicBezTo>
                  <a:cubicBezTo>
                    <a:pt x="96" y="42"/>
                    <a:pt x="87" y="39"/>
                    <a:pt x="78" y="39"/>
                  </a:cubicBezTo>
                  <a:cubicBezTo>
                    <a:pt x="36" y="39"/>
                    <a:pt x="0" y="72"/>
                    <a:pt x="0" y="114"/>
                  </a:cubicBezTo>
                  <a:cubicBezTo>
                    <a:pt x="0" y="153"/>
                    <a:pt x="30" y="186"/>
                    <a:pt x="66" y="189"/>
                  </a:cubicBezTo>
                  <a:cubicBezTo>
                    <a:pt x="75" y="186"/>
                    <a:pt x="84" y="180"/>
                    <a:pt x="93" y="177"/>
                  </a:cubicBezTo>
                  <a:cubicBezTo>
                    <a:pt x="102" y="171"/>
                    <a:pt x="114" y="168"/>
                    <a:pt x="123" y="165"/>
                  </a:cubicBezTo>
                  <a:cubicBezTo>
                    <a:pt x="132" y="165"/>
                    <a:pt x="144" y="162"/>
                    <a:pt x="153" y="162"/>
                  </a:cubicBezTo>
                  <a:cubicBezTo>
                    <a:pt x="165" y="162"/>
                    <a:pt x="174" y="165"/>
                    <a:pt x="183" y="165"/>
                  </a:cubicBezTo>
                  <a:cubicBezTo>
                    <a:pt x="195" y="168"/>
                    <a:pt x="204" y="171"/>
                    <a:pt x="213" y="177"/>
                  </a:cubicBezTo>
                  <a:cubicBezTo>
                    <a:pt x="192" y="177"/>
                    <a:pt x="174" y="177"/>
                    <a:pt x="153" y="177"/>
                  </a:cubicBezTo>
                  <a:cubicBezTo>
                    <a:pt x="144" y="180"/>
                    <a:pt x="135" y="180"/>
                    <a:pt x="126" y="183"/>
                  </a:cubicBezTo>
                  <a:cubicBezTo>
                    <a:pt x="117" y="186"/>
                    <a:pt x="108" y="189"/>
                    <a:pt x="99" y="192"/>
                  </a:cubicBezTo>
                  <a:cubicBezTo>
                    <a:pt x="90" y="195"/>
                    <a:pt x="81" y="198"/>
                    <a:pt x="75" y="201"/>
                  </a:cubicBezTo>
                  <a:cubicBezTo>
                    <a:pt x="99" y="321"/>
                    <a:pt x="99" y="321"/>
                    <a:pt x="99" y="321"/>
                  </a:cubicBezTo>
                  <a:cubicBezTo>
                    <a:pt x="99" y="321"/>
                    <a:pt x="99" y="321"/>
                    <a:pt x="99" y="321"/>
                  </a:cubicBezTo>
                  <a:cubicBezTo>
                    <a:pt x="99" y="327"/>
                    <a:pt x="135" y="333"/>
                    <a:pt x="183" y="333"/>
                  </a:cubicBezTo>
                  <a:cubicBezTo>
                    <a:pt x="231" y="333"/>
                    <a:pt x="267" y="327"/>
                    <a:pt x="267" y="321"/>
                  </a:cubicBezTo>
                  <a:cubicBezTo>
                    <a:pt x="267" y="321"/>
                    <a:pt x="267" y="321"/>
                    <a:pt x="267" y="321"/>
                  </a:cubicBezTo>
                  <a:cubicBezTo>
                    <a:pt x="294" y="192"/>
                    <a:pt x="294" y="192"/>
                    <a:pt x="294" y="192"/>
                  </a:cubicBezTo>
                  <a:cubicBezTo>
                    <a:pt x="333" y="189"/>
                    <a:pt x="366" y="156"/>
                    <a:pt x="366" y="114"/>
                  </a:cubicBezTo>
                  <a:cubicBezTo>
                    <a:pt x="366" y="72"/>
                    <a:pt x="330" y="39"/>
                    <a:pt x="288" y="39"/>
                  </a:cubicBezTo>
                  <a:close/>
                  <a:moveTo>
                    <a:pt x="84" y="144"/>
                  </a:moveTo>
                  <a:cubicBezTo>
                    <a:pt x="78" y="138"/>
                    <a:pt x="75" y="132"/>
                    <a:pt x="72" y="126"/>
                  </a:cubicBezTo>
                  <a:cubicBezTo>
                    <a:pt x="66" y="120"/>
                    <a:pt x="63" y="114"/>
                    <a:pt x="60" y="105"/>
                  </a:cubicBezTo>
                  <a:cubicBezTo>
                    <a:pt x="57" y="99"/>
                    <a:pt x="57" y="90"/>
                    <a:pt x="57" y="81"/>
                  </a:cubicBezTo>
                  <a:cubicBezTo>
                    <a:pt x="63" y="87"/>
                    <a:pt x="69" y="90"/>
                    <a:pt x="75" y="96"/>
                  </a:cubicBezTo>
                  <a:cubicBezTo>
                    <a:pt x="81" y="102"/>
                    <a:pt x="84" y="108"/>
                    <a:pt x="90" y="114"/>
                  </a:cubicBezTo>
                  <a:cubicBezTo>
                    <a:pt x="93" y="120"/>
                    <a:pt x="96" y="126"/>
                    <a:pt x="99" y="135"/>
                  </a:cubicBezTo>
                  <a:cubicBezTo>
                    <a:pt x="102" y="141"/>
                    <a:pt x="102" y="147"/>
                    <a:pt x="105" y="156"/>
                  </a:cubicBezTo>
                  <a:cubicBezTo>
                    <a:pt x="96" y="153"/>
                    <a:pt x="90" y="147"/>
                    <a:pt x="84" y="144"/>
                  </a:cubicBezTo>
                  <a:close/>
                  <a:moveTo>
                    <a:pt x="192" y="123"/>
                  </a:moveTo>
                  <a:cubicBezTo>
                    <a:pt x="189" y="129"/>
                    <a:pt x="186" y="135"/>
                    <a:pt x="183" y="144"/>
                  </a:cubicBezTo>
                  <a:cubicBezTo>
                    <a:pt x="180" y="135"/>
                    <a:pt x="177" y="129"/>
                    <a:pt x="174" y="123"/>
                  </a:cubicBezTo>
                  <a:cubicBezTo>
                    <a:pt x="174" y="114"/>
                    <a:pt x="171" y="108"/>
                    <a:pt x="171" y="99"/>
                  </a:cubicBezTo>
                  <a:cubicBezTo>
                    <a:pt x="171" y="93"/>
                    <a:pt x="174" y="84"/>
                    <a:pt x="174" y="78"/>
                  </a:cubicBezTo>
                  <a:cubicBezTo>
                    <a:pt x="177" y="72"/>
                    <a:pt x="180" y="63"/>
                    <a:pt x="183" y="57"/>
                  </a:cubicBezTo>
                  <a:cubicBezTo>
                    <a:pt x="186" y="63"/>
                    <a:pt x="189" y="72"/>
                    <a:pt x="192" y="78"/>
                  </a:cubicBezTo>
                  <a:cubicBezTo>
                    <a:pt x="192" y="84"/>
                    <a:pt x="195" y="93"/>
                    <a:pt x="195" y="99"/>
                  </a:cubicBezTo>
                  <a:cubicBezTo>
                    <a:pt x="195" y="108"/>
                    <a:pt x="192" y="114"/>
                    <a:pt x="192" y="123"/>
                  </a:cubicBezTo>
                  <a:close/>
                  <a:moveTo>
                    <a:pt x="306" y="105"/>
                  </a:moveTo>
                  <a:cubicBezTo>
                    <a:pt x="303" y="114"/>
                    <a:pt x="300" y="120"/>
                    <a:pt x="294" y="126"/>
                  </a:cubicBezTo>
                  <a:cubicBezTo>
                    <a:pt x="291" y="132"/>
                    <a:pt x="288" y="138"/>
                    <a:pt x="282" y="144"/>
                  </a:cubicBezTo>
                  <a:cubicBezTo>
                    <a:pt x="276" y="147"/>
                    <a:pt x="270" y="153"/>
                    <a:pt x="261" y="156"/>
                  </a:cubicBezTo>
                  <a:cubicBezTo>
                    <a:pt x="264" y="147"/>
                    <a:pt x="264" y="141"/>
                    <a:pt x="267" y="135"/>
                  </a:cubicBezTo>
                  <a:cubicBezTo>
                    <a:pt x="270" y="126"/>
                    <a:pt x="273" y="120"/>
                    <a:pt x="276" y="114"/>
                  </a:cubicBezTo>
                  <a:cubicBezTo>
                    <a:pt x="282" y="108"/>
                    <a:pt x="285" y="102"/>
                    <a:pt x="291" y="96"/>
                  </a:cubicBezTo>
                  <a:cubicBezTo>
                    <a:pt x="297" y="90"/>
                    <a:pt x="303" y="87"/>
                    <a:pt x="309" y="81"/>
                  </a:cubicBezTo>
                  <a:cubicBezTo>
                    <a:pt x="309" y="90"/>
                    <a:pt x="309" y="99"/>
                    <a:pt x="306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7910513" y="4875213"/>
              <a:ext cx="431800" cy="165100"/>
            </a:xfrm>
            <a:custGeom>
              <a:avLst/>
              <a:gdLst>
                <a:gd name="T0" fmla="*/ 270 w 276"/>
                <a:gd name="T1" fmla="*/ 75 h 105"/>
                <a:gd name="T2" fmla="*/ 222 w 276"/>
                <a:gd name="T3" fmla="*/ 30 h 105"/>
                <a:gd name="T4" fmla="*/ 216 w 276"/>
                <a:gd name="T5" fmla="*/ 21 h 105"/>
                <a:gd name="T6" fmla="*/ 177 w 276"/>
                <a:gd name="T7" fmla="*/ 0 h 105"/>
                <a:gd name="T8" fmla="*/ 138 w 276"/>
                <a:gd name="T9" fmla="*/ 21 h 105"/>
                <a:gd name="T10" fmla="*/ 99 w 276"/>
                <a:gd name="T11" fmla="*/ 0 h 105"/>
                <a:gd name="T12" fmla="*/ 60 w 276"/>
                <a:gd name="T13" fmla="*/ 21 h 105"/>
                <a:gd name="T14" fmla="*/ 54 w 276"/>
                <a:gd name="T15" fmla="*/ 30 h 105"/>
                <a:gd name="T16" fmla="*/ 6 w 276"/>
                <a:gd name="T17" fmla="*/ 75 h 105"/>
                <a:gd name="T18" fmla="*/ 0 w 276"/>
                <a:gd name="T19" fmla="*/ 81 h 105"/>
                <a:gd name="T20" fmla="*/ 3 w 276"/>
                <a:gd name="T21" fmla="*/ 87 h 105"/>
                <a:gd name="T22" fmla="*/ 72 w 276"/>
                <a:gd name="T23" fmla="*/ 105 h 105"/>
                <a:gd name="T24" fmla="*/ 132 w 276"/>
                <a:gd name="T25" fmla="*/ 81 h 105"/>
                <a:gd name="T26" fmla="*/ 132 w 276"/>
                <a:gd name="T27" fmla="*/ 81 h 105"/>
                <a:gd name="T28" fmla="*/ 138 w 276"/>
                <a:gd name="T29" fmla="*/ 75 h 105"/>
                <a:gd name="T30" fmla="*/ 144 w 276"/>
                <a:gd name="T31" fmla="*/ 81 h 105"/>
                <a:gd name="T32" fmla="*/ 144 w 276"/>
                <a:gd name="T33" fmla="*/ 81 h 105"/>
                <a:gd name="T34" fmla="*/ 204 w 276"/>
                <a:gd name="T35" fmla="*/ 105 h 105"/>
                <a:gd name="T36" fmla="*/ 273 w 276"/>
                <a:gd name="T37" fmla="*/ 87 h 105"/>
                <a:gd name="T38" fmla="*/ 276 w 276"/>
                <a:gd name="T39" fmla="*/ 81 h 105"/>
                <a:gd name="T40" fmla="*/ 270 w 276"/>
                <a:gd name="T41" fmla="*/ 75 h 105"/>
                <a:gd name="T42" fmla="*/ 270 w 276"/>
                <a:gd name="T43" fmla="*/ 75 h 105"/>
                <a:gd name="T44" fmla="*/ 270 w 276"/>
                <a:gd name="T45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76" h="105">
                  <a:moveTo>
                    <a:pt x="270" y="75"/>
                  </a:moveTo>
                  <a:cubicBezTo>
                    <a:pt x="249" y="75"/>
                    <a:pt x="228" y="45"/>
                    <a:pt x="222" y="30"/>
                  </a:cubicBezTo>
                  <a:cubicBezTo>
                    <a:pt x="219" y="27"/>
                    <a:pt x="219" y="24"/>
                    <a:pt x="216" y="21"/>
                  </a:cubicBezTo>
                  <a:cubicBezTo>
                    <a:pt x="207" y="9"/>
                    <a:pt x="192" y="0"/>
                    <a:pt x="177" y="0"/>
                  </a:cubicBezTo>
                  <a:cubicBezTo>
                    <a:pt x="162" y="0"/>
                    <a:pt x="147" y="6"/>
                    <a:pt x="138" y="21"/>
                  </a:cubicBezTo>
                  <a:cubicBezTo>
                    <a:pt x="129" y="6"/>
                    <a:pt x="114" y="0"/>
                    <a:pt x="99" y="0"/>
                  </a:cubicBezTo>
                  <a:cubicBezTo>
                    <a:pt x="84" y="0"/>
                    <a:pt x="69" y="9"/>
                    <a:pt x="60" y="21"/>
                  </a:cubicBezTo>
                  <a:cubicBezTo>
                    <a:pt x="57" y="24"/>
                    <a:pt x="57" y="27"/>
                    <a:pt x="54" y="30"/>
                  </a:cubicBezTo>
                  <a:cubicBezTo>
                    <a:pt x="48" y="45"/>
                    <a:pt x="27" y="75"/>
                    <a:pt x="6" y="75"/>
                  </a:cubicBezTo>
                  <a:cubicBezTo>
                    <a:pt x="3" y="75"/>
                    <a:pt x="0" y="78"/>
                    <a:pt x="0" y="81"/>
                  </a:cubicBezTo>
                  <a:cubicBezTo>
                    <a:pt x="0" y="84"/>
                    <a:pt x="0" y="87"/>
                    <a:pt x="3" y="87"/>
                  </a:cubicBezTo>
                  <a:cubicBezTo>
                    <a:pt x="6" y="87"/>
                    <a:pt x="36" y="105"/>
                    <a:pt x="72" y="105"/>
                  </a:cubicBezTo>
                  <a:cubicBezTo>
                    <a:pt x="96" y="105"/>
                    <a:pt x="117" y="96"/>
                    <a:pt x="132" y="81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35" y="78"/>
                    <a:pt x="135" y="78"/>
                    <a:pt x="138" y="75"/>
                  </a:cubicBezTo>
                  <a:cubicBezTo>
                    <a:pt x="141" y="78"/>
                    <a:pt x="141" y="78"/>
                    <a:pt x="144" y="81"/>
                  </a:cubicBezTo>
                  <a:cubicBezTo>
                    <a:pt x="144" y="81"/>
                    <a:pt x="144" y="81"/>
                    <a:pt x="144" y="81"/>
                  </a:cubicBezTo>
                  <a:cubicBezTo>
                    <a:pt x="159" y="96"/>
                    <a:pt x="180" y="105"/>
                    <a:pt x="204" y="105"/>
                  </a:cubicBezTo>
                  <a:cubicBezTo>
                    <a:pt x="240" y="105"/>
                    <a:pt x="270" y="87"/>
                    <a:pt x="273" y="87"/>
                  </a:cubicBezTo>
                  <a:cubicBezTo>
                    <a:pt x="276" y="87"/>
                    <a:pt x="276" y="84"/>
                    <a:pt x="276" y="81"/>
                  </a:cubicBezTo>
                  <a:cubicBezTo>
                    <a:pt x="276" y="78"/>
                    <a:pt x="273" y="75"/>
                    <a:pt x="270" y="75"/>
                  </a:cubicBezTo>
                  <a:close/>
                  <a:moveTo>
                    <a:pt x="270" y="75"/>
                  </a:moveTo>
                  <a:cubicBezTo>
                    <a:pt x="270" y="75"/>
                    <a:pt x="270" y="75"/>
                    <a:pt x="270" y="7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9641367" y="6359751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92765" y="1808729"/>
            <a:ext cx="2336713" cy="1656784"/>
          </a:xfrm>
          <a:prstGeom prst="ellipse">
            <a:avLst/>
          </a:prstGeom>
          <a:solidFill>
            <a:srgbClr val="F8F8F8">
              <a:alpha val="30000"/>
            </a:srgb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2800" dirty="0" err="1">
                <a:solidFill>
                  <a:schemeClr val="accent1"/>
                </a:solidFill>
                <a:latin typeface="+mj-lt"/>
              </a:rPr>
              <a:t>Rp</a:t>
            </a:r>
            <a:r>
              <a:rPr lang="en-US" sz="2800" dirty="0">
                <a:solidFill>
                  <a:schemeClr val="accent1"/>
                </a:solidFill>
                <a:latin typeface="+mj-lt"/>
              </a:rPr>
              <a:t> 45.000</a:t>
            </a:r>
            <a:endParaRPr lang="uk-UA" sz="280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061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26435 L 0 -2.96296E-6 " pathEditMode="relative" rAng="0" ptsTypes="AA">
                                      <p:cBhvr>
                                        <p:cTn id="1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50463 L 0 -7.40741E-7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6" grpId="0"/>
      <p:bldP spid="14" grpId="0" animBg="1"/>
      <p:bldP spid="1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/>
          <p:cNvSpPr/>
          <p:nvPr/>
        </p:nvSpPr>
        <p:spPr>
          <a:xfrm>
            <a:off x="6621161" y="2065395"/>
            <a:ext cx="1656784" cy="1656784"/>
          </a:xfrm>
          <a:prstGeom prst="ellipse">
            <a:avLst/>
          </a:prstGeom>
          <a:solidFill>
            <a:schemeClr val="tx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627963" y="4087582"/>
            <a:ext cx="3619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8F8F8"/>
                </a:solidFill>
              </a:rPr>
              <a:t>Lorem Ipsum is simply dummy text of the printing and typesetting industry. Lorem Ipsum has been the industry's standard dummy text ever since the 1500s, when an unknown printer.</a:t>
            </a:r>
            <a:endParaRPr lang="uk-UA" sz="1600" dirty="0">
              <a:solidFill>
                <a:srgbClr val="F8F8F8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04506" y="550319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Wine List</a:t>
            </a:r>
            <a:endParaRPr lang="uk-UA" sz="4400" dirty="0">
              <a:solidFill>
                <a:srgbClr val="F8F8F8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6059488" y="954356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345020" y="954356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7489447" y="2750260"/>
            <a:ext cx="270784" cy="668998"/>
          </a:xfrm>
          <a:custGeom>
            <a:avLst/>
            <a:gdLst>
              <a:gd name="T0" fmla="*/ 105 w 189"/>
              <a:gd name="T1" fmla="*/ 435 h 468"/>
              <a:gd name="T2" fmla="*/ 105 w 189"/>
              <a:gd name="T3" fmla="*/ 249 h 468"/>
              <a:gd name="T4" fmla="*/ 183 w 189"/>
              <a:gd name="T5" fmla="*/ 114 h 468"/>
              <a:gd name="T6" fmla="*/ 162 w 189"/>
              <a:gd name="T7" fmla="*/ 3 h 468"/>
              <a:gd name="T8" fmla="*/ 96 w 189"/>
              <a:gd name="T9" fmla="*/ 0 h 468"/>
              <a:gd name="T10" fmla="*/ 96 w 189"/>
              <a:gd name="T11" fmla="*/ 0 h 468"/>
              <a:gd name="T12" fmla="*/ 96 w 189"/>
              <a:gd name="T13" fmla="*/ 0 h 468"/>
              <a:gd name="T14" fmla="*/ 96 w 189"/>
              <a:gd name="T15" fmla="*/ 0 h 468"/>
              <a:gd name="T16" fmla="*/ 96 w 189"/>
              <a:gd name="T17" fmla="*/ 0 h 468"/>
              <a:gd name="T18" fmla="*/ 27 w 189"/>
              <a:gd name="T19" fmla="*/ 3 h 468"/>
              <a:gd name="T20" fmla="*/ 6 w 189"/>
              <a:gd name="T21" fmla="*/ 108 h 468"/>
              <a:gd name="T22" fmla="*/ 87 w 189"/>
              <a:gd name="T23" fmla="*/ 249 h 468"/>
              <a:gd name="T24" fmla="*/ 87 w 189"/>
              <a:gd name="T25" fmla="*/ 435 h 468"/>
              <a:gd name="T26" fmla="*/ 18 w 189"/>
              <a:gd name="T27" fmla="*/ 459 h 468"/>
              <a:gd name="T28" fmla="*/ 18 w 189"/>
              <a:gd name="T29" fmla="*/ 468 h 468"/>
              <a:gd name="T30" fmla="*/ 93 w 189"/>
              <a:gd name="T31" fmla="*/ 468 h 468"/>
              <a:gd name="T32" fmla="*/ 96 w 189"/>
              <a:gd name="T33" fmla="*/ 468 h 468"/>
              <a:gd name="T34" fmla="*/ 171 w 189"/>
              <a:gd name="T35" fmla="*/ 468 h 468"/>
              <a:gd name="T36" fmla="*/ 171 w 189"/>
              <a:gd name="T37" fmla="*/ 459 h 468"/>
              <a:gd name="T38" fmla="*/ 105 w 189"/>
              <a:gd name="T39" fmla="*/ 435 h 468"/>
              <a:gd name="T40" fmla="*/ 18 w 189"/>
              <a:gd name="T41" fmla="*/ 93 h 468"/>
              <a:gd name="T42" fmla="*/ 96 w 189"/>
              <a:gd name="T43" fmla="*/ 96 h 468"/>
              <a:gd name="T44" fmla="*/ 96 w 189"/>
              <a:gd name="T45" fmla="*/ 96 h 468"/>
              <a:gd name="T46" fmla="*/ 171 w 189"/>
              <a:gd name="T47" fmla="*/ 96 h 468"/>
              <a:gd name="T48" fmla="*/ 96 w 189"/>
              <a:gd name="T49" fmla="*/ 234 h 468"/>
              <a:gd name="T50" fmla="*/ 18 w 189"/>
              <a:gd name="T51" fmla="*/ 93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9" h="468">
                <a:moveTo>
                  <a:pt x="105" y="435"/>
                </a:moveTo>
                <a:cubicBezTo>
                  <a:pt x="105" y="411"/>
                  <a:pt x="105" y="249"/>
                  <a:pt x="105" y="249"/>
                </a:cubicBezTo>
                <a:cubicBezTo>
                  <a:pt x="105" y="249"/>
                  <a:pt x="189" y="216"/>
                  <a:pt x="183" y="114"/>
                </a:cubicBezTo>
                <a:cubicBezTo>
                  <a:pt x="177" y="39"/>
                  <a:pt x="162" y="6"/>
                  <a:pt x="162" y="3"/>
                </a:cubicBezTo>
                <a:cubicBezTo>
                  <a:pt x="144" y="3"/>
                  <a:pt x="102" y="0"/>
                  <a:pt x="96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0" y="0"/>
                  <a:pt x="45" y="3"/>
                  <a:pt x="27" y="3"/>
                </a:cubicBezTo>
                <a:cubicBezTo>
                  <a:pt x="27" y="6"/>
                  <a:pt x="12" y="33"/>
                  <a:pt x="6" y="108"/>
                </a:cubicBezTo>
                <a:cubicBezTo>
                  <a:pt x="0" y="207"/>
                  <a:pt x="87" y="249"/>
                  <a:pt x="87" y="249"/>
                </a:cubicBezTo>
                <a:cubicBezTo>
                  <a:pt x="87" y="249"/>
                  <a:pt x="84" y="411"/>
                  <a:pt x="87" y="435"/>
                </a:cubicBezTo>
                <a:cubicBezTo>
                  <a:pt x="87" y="456"/>
                  <a:pt x="18" y="459"/>
                  <a:pt x="18" y="459"/>
                </a:cubicBezTo>
                <a:cubicBezTo>
                  <a:pt x="18" y="468"/>
                  <a:pt x="18" y="468"/>
                  <a:pt x="18" y="468"/>
                </a:cubicBezTo>
                <a:cubicBezTo>
                  <a:pt x="93" y="468"/>
                  <a:pt x="93" y="468"/>
                  <a:pt x="93" y="468"/>
                </a:cubicBezTo>
                <a:cubicBezTo>
                  <a:pt x="96" y="468"/>
                  <a:pt x="96" y="468"/>
                  <a:pt x="96" y="468"/>
                </a:cubicBezTo>
                <a:cubicBezTo>
                  <a:pt x="171" y="468"/>
                  <a:pt x="171" y="468"/>
                  <a:pt x="171" y="468"/>
                </a:cubicBezTo>
                <a:cubicBezTo>
                  <a:pt x="171" y="459"/>
                  <a:pt x="171" y="459"/>
                  <a:pt x="171" y="459"/>
                </a:cubicBezTo>
                <a:cubicBezTo>
                  <a:pt x="171" y="459"/>
                  <a:pt x="102" y="456"/>
                  <a:pt x="105" y="435"/>
                </a:cubicBezTo>
                <a:close/>
                <a:moveTo>
                  <a:pt x="18" y="93"/>
                </a:moveTo>
                <a:cubicBezTo>
                  <a:pt x="96" y="96"/>
                  <a:pt x="96" y="96"/>
                  <a:pt x="96" y="96"/>
                </a:cubicBezTo>
                <a:cubicBezTo>
                  <a:pt x="96" y="96"/>
                  <a:pt x="96" y="96"/>
                  <a:pt x="96" y="96"/>
                </a:cubicBezTo>
                <a:cubicBezTo>
                  <a:pt x="171" y="96"/>
                  <a:pt x="171" y="96"/>
                  <a:pt x="171" y="96"/>
                </a:cubicBezTo>
                <a:cubicBezTo>
                  <a:pt x="180" y="192"/>
                  <a:pt x="129" y="234"/>
                  <a:pt x="96" y="234"/>
                </a:cubicBezTo>
                <a:cubicBezTo>
                  <a:pt x="66" y="234"/>
                  <a:pt x="6" y="183"/>
                  <a:pt x="18" y="93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9" name="Freeform 28"/>
          <p:cNvSpPr>
            <a:spLocks noEditPoints="1"/>
          </p:cNvSpPr>
          <p:nvPr/>
        </p:nvSpPr>
        <p:spPr bwMode="auto">
          <a:xfrm>
            <a:off x="7176331" y="2294940"/>
            <a:ext cx="273222" cy="1124318"/>
          </a:xfrm>
          <a:custGeom>
            <a:avLst/>
            <a:gdLst>
              <a:gd name="T0" fmla="*/ 114 w 114"/>
              <a:gd name="T1" fmla="*/ 447 h 471"/>
              <a:gd name="T2" fmla="*/ 114 w 114"/>
              <a:gd name="T3" fmla="*/ 201 h 471"/>
              <a:gd name="T4" fmla="*/ 90 w 114"/>
              <a:gd name="T5" fmla="*/ 129 h 471"/>
              <a:gd name="T6" fmla="*/ 78 w 114"/>
              <a:gd name="T7" fmla="*/ 114 h 471"/>
              <a:gd name="T8" fmla="*/ 78 w 114"/>
              <a:gd name="T9" fmla="*/ 27 h 471"/>
              <a:gd name="T10" fmla="*/ 81 w 114"/>
              <a:gd name="T11" fmla="*/ 27 h 471"/>
              <a:gd name="T12" fmla="*/ 81 w 114"/>
              <a:gd name="T13" fmla="*/ 12 h 471"/>
              <a:gd name="T14" fmla="*/ 78 w 114"/>
              <a:gd name="T15" fmla="*/ 12 h 471"/>
              <a:gd name="T16" fmla="*/ 78 w 114"/>
              <a:gd name="T17" fmla="*/ 0 h 471"/>
              <a:gd name="T18" fmla="*/ 57 w 114"/>
              <a:gd name="T19" fmla="*/ 0 h 471"/>
              <a:gd name="T20" fmla="*/ 57 w 114"/>
              <a:gd name="T21" fmla="*/ 0 h 471"/>
              <a:gd name="T22" fmla="*/ 39 w 114"/>
              <a:gd name="T23" fmla="*/ 0 h 471"/>
              <a:gd name="T24" fmla="*/ 39 w 114"/>
              <a:gd name="T25" fmla="*/ 12 h 471"/>
              <a:gd name="T26" fmla="*/ 36 w 114"/>
              <a:gd name="T27" fmla="*/ 12 h 471"/>
              <a:gd name="T28" fmla="*/ 36 w 114"/>
              <a:gd name="T29" fmla="*/ 27 h 471"/>
              <a:gd name="T30" fmla="*/ 39 w 114"/>
              <a:gd name="T31" fmla="*/ 27 h 471"/>
              <a:gd name="T32" fmla="*/ 39 w 114"/>
              <a:gd name="T33" fmla="*/ 114 h 471"/>
              <a:gd name="T34" fmla="*/ 27 w 114"/>
              <a:gd name="T35" fmla="*/ 129 h 471"/>
              <a:gd name="T36" fmla="*/ 0 w 114"/>
              <a:gd name="T37" fmla="*/ 201 h 471"/>
              <a:gd name="T38" fmla="*/ 0 w 114"/>
              <a:gd name="T39" fmla="*/ 447 h 471"/>
              <a:gd name="T40" fmla="*/ 6 w 114"/>
              <a:gd name="T41" fmla="*/ 459 h 471"/>
              <a:gd name="T42" fmla="*/ 57 w 114"/>
              <a:gd name="T43" fmla="*/ 468 h 471"/>
              <a:gd name="T44" fmla="*/ 111 w 114"/>
              <a:gd name="T45" fmla="*/ 459 h 471"/>
              <a:gd name="T46" fmla="*/ 114 w 114"/>
              <a:gd name="T47" fmla="*/ 447 h 471"/>
              <a:gd name="T48" fmla="*/ 39 w 114"/>
              <a:gd name="T49" fmla="*/ 129 h 471"/>
              <a:gd name="T50" fmla="*/ 15 w 114"/>
              <a:gd name="T51" fmla="*/ 207 h 471"/>
              <a:gd name="T52" fmla="*/ 12 w 114"/>
              <a:gd name="T53" fmla="*/ 207 h 471"/>
              <a:gd name="T54" fmla="*/ 39 w 114"/>
              <a:gd name="T55" fmla="*/ 129 h 471"/>
              <a:gd name="T56" fmla="*/ 15 w 114"/>
              <a:gd name="T57" fmla="*/ 453 h 471"/>
              <a:gd name="T58" fmla="*/ 12 w 114"/>
              <a:gd name="T59" fmla="*/ 453 h 471"/>
              <a:gd name="T60" fmla="*/ 12 w 114"/>
              <a:gd name="T61" fmla="*/ 315 h 471"/>
              <a:gd name="T62" fmla="*/ 15 w 114"/>
              <a:gd name="T63" fmla="*/ 315 h 471"/>
              <a:gd name="T64" fmla="*/ 15 w 114"/>
              <a:gd name="T65" fmla="*/ 453 h 471"/>
              <a:gd name="T66" fmla="*/ 96 w 114"/>
              <a:gd name="T67" fmla="*/ 309 h 471"/>
              <a:gd name="T68" fmla="*/ 9 w 114"/>
              <a:gd name="T69" fmla="*/ 309 h 471"/>
              <a:gd name="T70" fmla="*/ 9 w 114"/>
              <a:gd name="T71" fmla="*/ 219 h 471"/>
              <a:gd name="T72" fmla="*/ 96 w 114"/>
              <a:gd name="T73" fmla="*/ 219 h 471"/>
              <a:gd name="T74" fmla="*/ 96 w 114"/>
              <a:gd name="T75" fmla="*/ 309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4" h="471">
                <a:moveTo>
                  <a:pt x="114" y="447"/>
                </a:moveTo>
                <a:cubicBezTo>
                  <a:pt x="114" y="447"/>
                  <a:pt x="114" y="255"/>
                  <a:pt x="114" y="201"/>
                </a:cubicBezTo>
                <a:cubicBezTo>
                  <a:pt x="114" y="150"/>
                  <a:pt x="99" y="138"/>
                  <a:pt x="90" y="129"/>
                </a:cubicBezTo>
                <a:cubicBezTo>
                  <a:pt x="81" y="123"/>
                  <a:pt x="78" y="117"/>
                  <a:pt x="78" y="114"/>
                </a:cubicBezTo>
                <a:cubicBezTo>
                  <a:pt x="78" y="111"/>
                  <a:pt x="78" y="27"/>
                  <a:pt x="78" y="27"/>
                </a:cubicBezTo>
                <a:cubicBezTo>
                  <a:pt x="81" y="27"/>
                  <a:pt x="81" y="27"/>
                  <a:pt x="81" y="27"/>
                </a:cubicBezTo>
                <a:cubicBezTo>
                  <a:pt x="81" y="12"/>
                  <a:pt x="81" y="12"/>
                  <a:pt x="81" y="12"/>
                </a:cubicBezTo>
                <a:cubicBezTo>
                  <a:pt x="78" y="12"/>
                  <a:pt x="78" y="12"/>
                  <a:pt x="78" y="12"/>
                </a:cubicBezTo>
                <a:cubicBezTo>
                  <a:pt x="78" y="0"/>
                  <a:pt x="78" y="0"/>
                  <a:pt x="78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12"/>
                  <a:pt x="39" y="12"/>
                  <a:pt x="39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27"/>
                  <a:pt x="36" y="27"/>
                  <a:pt x="36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111"/>
                  <a:pt x="39" y="114"/>
                </a:cubicBezTo>
                <a:cubicBezTo>
                  <a:pt x="39" y="117"/>
                  <a:pt x="36" y="123"/>
                  <a:pt x="27" y="129"/>
                </a:cubicBezTo>
                <a:cubicBezTo>
                  <a:pt x="18" y="138"/>
                  <a:pt x="0" y="150"/>
                  <a:pt x="0" y="201"/>
                </a:cubicBezTo>
                <a:cubicBezTo>
                  <a:pt x="0" y="255"/>
                  <a:pt x="0" y="447"/>
                  <a:pt x="0" y="447"/>
                </a:cubicBezTo>
                <a:cubicBezTo>
                  <a:pt x="0" y="447"/>
                  <a:pt x="0" y="456"/>
                  <a:pt x="6" y="459"/>
                </a:cubicBezTo>
                <a:cubicBezTo>
                  <a:pt x="9" y="462"/>
                  <a:pt x="21" y="471"/>
                  <a:pt x="57" y="468"/>
                </a:cubicBezTo>
                <a:cubicBezTo>
                  <a:pt x="96" y="471"/>
                  <a:pt x="105" y="462"/>
                  <a:pt x="111" y="459"/>
                </a:cubicBezTo>
                <a:cubicBezTo>
                  <a:pt x="114" y="456"/>
                  <a:pt x="114" y="447"/>
                  <a:pt x="114" y="447"/>
                </a:cubicBezTo>
                <a:close/>
                <a:moveTo>
                  <a:pt x="39" y="129"/>
                </a:moveTo>
                <a:cubicBezTo>
                  <a:pt x="15" y="159"/>
                  <a:pt x="15" y="207"/>
                  <a:pt x="15" y="207"/>
                </a:cubicBezTo>
                <a:cubicBezTo>
                  <a:pt x="12" y="207"/>
                  <a:pt x="12" y="207"/>
                  <a:pt x="12" y="207"/>
                </a:cubicBezTo>
                <a:cubicBezTo>
                  <a:pt x="12" y="147"/>
                  <a:pt x="39" y="129"/>
                  <a:pt x="39" y="129"/>
                </a:cubicBezTo>
                <a:close/>
                <a:moveTo>
                  <a:pt x="15" y="453"/>
                </a:moveTo>
                <a:cubicBezTo>
                  <a:pt x="12" y="453"/>
                  <a:pt x="12" y="453"/>
                  <a:pt x="12" y="453"/>
                </a:cubicBezTo>
                <a:cubicBezTo>
                  <a:pt x="12" y="315"/>
                  <a:pt x="12" y="315"/>
                  <a:pt x="12" y="315"/>
                </a:cubicBezTo>
                <a:cubicBezTo>
                  <a:pt x="15" y="315"/>
                  <a:pt x="15" y="315"/>
                  <a:pt x="15" y="315"/>
                </a:cubicBezTo>
                <a:lnTo>
                  <a:pt x="15" y="453"/>
                </a:lnTo>
                <a:close/>
                <a:moveTo>
                  <a:pt x="96" y="309"/>
                </a:moveTo>
                <a:cubicBezTo>
                  <a:pt x="9" y="309"/>
                  <a:pt x="9" y="309"/>
                  <a:pt x="9" y="309"/>
                </a:cubicBezTo>
                <a:cubicBezTo>
                  <a:pt x="9" y="219"/>
                  <a:pt x="9" y="219"/>
                  <a:pt x="9" y="219"/>
                </a:cubicBezTo>
                <a:cubicBezTo>
                  <a:pt x="96" y="219"/>
                  <a:pt x="96" y="219"/>
                  <a:pt x="96" y="219"/>
                </a:cubicBezTo>
                <a:lnTo>
                  <a:pt x="96" y="309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" r="63"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" r="14"/>
          <a:stretch>
            <a:fillRect/>
          </a:stretch>
        </p:blipFill>
        <p:spPr/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752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0.26435 L 1.25E-6 -2.59259E-6 " pathEditMode="relative" rAng="0" ptsTypes="AA">
                                      <p:cBhvr>
                                        <p:cTn id="11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50463 L 2.5E-6 -7.40741E-7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25" grpId="0"/>
      <p:bldP spid="15" grpId="0"/>
      <p:bldP spid="15" grpId="1"/>
      <p:bldP spid="23" grpId="0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Placeholder 27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>
            <a:fillRect/>
          </a:stretch>
        </p:blipFill>
        <p:spPr/>
      </p:pic>
      <p:pic>
        <p:nvPicPr>
          <p:cNvPr id="30" name="Picture Placeholder 29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>
            <a:fillRect/>
          </a:stretch>
        </p:blipFill>
        <p:spPr/>
      </p:pic>
      <p:pic>
        <p:nvPicPr>
          <p:cNvPr id="32" name="Picture Placeholder 31"/>
          <p:cNvPicPr>
            <a:picLocks noGrp="1" noChangeAspect="1"/>
          </p:cNvPicPr>
          <p:nvPr>
            <p:ph type="pic" sz="quarter" idx="1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>
            <a:fillRect/>
          </a:stretch>
        </p:blipFill>
        <p:spPr/>
      </p:pic>
      <p:pic>
        <p:nvPicPr>
          <p:cNvPr id="40" name="Picture Placeholder 39"/>
          <p:cNvPicPr>
            <a:picLocks noGrp="1" noChangeAspect="1"/>
          </p:cNvPicPr>
          <p:nvPr>
            <p:ph type="pic"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>
            <a:fillRect/>
          </a:stretch>
        </p:blipFill>
        <p:spPr/>
      </p:pic>
      <p:pic>
        <p:nvPicPr>
          <p:cNvPr id="39" name="Picture Placeholder 38"/>
          <p:cNvPicPr>
            <a:picLocks noGrp="1" noChangeAspect="1"/>
          </p:cNvPicPr>
          <p:nvPr>
            <p:ph type="pic" sz="quarter" idx="1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>
            <a:fillRect/>
          </a:stretch>
        </p:blipFill>
        <p:spPr/>
      </p:pic>
      <p:pic>
        <p:nvPicPr>
          <p:cNvPr id="38" name="Picture Placeholder 37"/>
          <p:cNvPicPr>
            <a:picLocks noGrp="1" noChangeAspect="1"/>
          </p:cNvPicPr>
          <p:nvPr>
            <p:ph type="pic" sz="quarter" idx="13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>
            <a:fillRect/>
          </a:stretch>
        </p:blipFill>
        <p:spPr/>
      </p:pic>
      <p:sp>
        <p:nvSpPr>
          <p:cNvPr id="4" name="TextBox 3"/>
          <p:cNvSpPr txBox="1"/>
          <p:nvPr/>
        </p:nvSpPr>
        <p:spPr>
          <a:xfrm>
            <a:off x="3354388" y="550319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+mj-lt"/>
              </a:rPr>
              <a:t>Most Popular</a:t>
            </a:r>
            <a:endParaRPr lang="uk-UA" sz="4400" dirty="0">
              <a:latin typeface="+mj-lt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882123" y="954356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894538" y="954356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1878971" y="1779774"/>
            <a:ext cx="1057512" cy="1057512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120081" y="1729085"/>
            <a:ext cx="2633020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2400" dirty="0">
                <a:solidFill>
                  <a:schemeClr val="accent1"/>
                </a:solidFill>
                <a:latin typeface="+mj-lt"/>
              </a:rPr>
              <a:t>Super Dish</a:t>
            </a:r>
            <a:endParaRPr lang="uk-UA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20081" y="2190750"/>
            <a:ext cx="26330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</a:t>
            </a:r>
            <a:endParaRPr lang="uk-UA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989101" y="2013981"/>
            <a:ext cx="752476" cy="546101"/>
            <a:chOff x="7677150" y="1838325"/>
            <a:chExt cx="752476" cy="546101"/>
          </a:xfrm>
          <a:solidFill>
            <a:schemeClr val="accent1"/>
          </a:solidFill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8259763" y="1852613"/>
              <a:ext cx="93663" cy="112713"/>
            </a:xfrm>
            <a:custGeom>
              <a:avLst/>
              <a:gdLst>
                <a:gd name="T0" fmla="*/ 0 w 60"/>
                <a:gd name="T1" fmla="*/ 72 h 72"/>
                <a:gd name="T2" fmla="*/ 60 w 60"/>
                <a:gd name="T3" fmla="*/ 0 h 72"/>
                <a:gd name="T4" fmla="*/ 60 w 60"/>
                <a:gd name="T5" fmla="*/ 0 h 72"/>
                <a:gd name="T6" fmla="*/ 0 w 60"/>
                <a:gd name="T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72">
                  <a:moveTo>
                    <a:pt x="0" y="72"/>
                  </a:moveTo>
                  <a:cubicBezTo>
                    <a:pt x="30" y="57"/>
                    <a:pt x="54" y="36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7" y="36"/>
                    <a:pt x="30" y="60"/>
                    <a:pt x="0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7677150" y="2003425"/>
              <a:ext cx="381000" cy="187325"/>
            </a:xfrm>
            <a:custGeom>
              <a:avLst/>
              <a:gdLst>
                <a:gd name="T0" fmla="*/ 9 w 243"/>
                <a:gd name="T1" fmla="*/ 54 h 120"/>
                <a:gd name="T2" fmla="*/ 93 w 243"/>
                <a:gd name="T3" fmla="*/ 18 h 120"/>
                <a:gd name="T4" fmla="*/ 192 w 243"/>
                <a:gd name="T5" fmla="*/ 6 h 120"/>
                <a:gd name="T6" fmla="*/ 213 w 243"/>
                <a:gd name="T7" fmla="*/ 3 h 120"/>
                <a:gd name="T8" fmla="*/ 231 w 243"/>
                <a:gd name="T9" fmla="*/ 3 h 120"/>
                <a:gd name="T10" fmla="*/ 243 w 243"/>
                <a:gd name="T11" fmla="*/ 0 h 120"/>
                <a:gd name="T12" fmla="*/ 243 w 243"/>
                <a:gd name="T13" fmla="*/ 0 h 120"/>
                <a:gd name="T14" fmla="*/ 240 w 243"/>
                <a:gd name="T15" fmla="*/ 3 h 120"/>
                <a:gd name="T16" fmla="*/ 231 w 243"/>
                <a:gd name="T17" fmla="*/ 3 h 120"/>
                <a:gd name="T18" fmla="*/ 213 w 243"/>
                <a:gd name="T19" fmla="*/ 6 h 120"/>
                <a:gd name="T20" fmla="*/ 192 w 243"/>
                <a:gd name="T21" fmla="*/ 6 h 120"/>
                <a:gd name="T22" fmla="*/ 96 w 243"/>
                <a:gd name="T23" fmla="*/ 18 h 120"/>
                <a:gd name="T24" fmla="*/ 9 w 243"/>
                <a:gd name="T25" fmla="*/ 57 h 120"/>
                <a:gd name="T26" fmla="*/ 3 w 243"/>
                <a:gd name="T27" fmla="*/ 87 h 120"/>
                <a:gd name="T28" fmla="*/ 15 w 243"/>
                <a:gd name="T29" fmla="*/ 105 h 120"/>
                <a:gd name="T30" fmla="*/ 108 w 243"/>
                <a:gd name="T31" fmla="*/ 117 h 120"/>
                <a:gd name="T32" fmla="*/ 108 w 243"/>
                <a:gd name="T33" fmla="*/ 117 h 120"/>
                <a:gd name="T34" fmla="*/ 66 w 243"/>
                <a:gd name="T35" fmla="*/ 120 h 120"/>
                <a:gd name="T36" fmla="*/ 15 w 243"/>
                <a:gd name="T37" fmla="*/ 108 h 120"/>
                <a:gd name="T38" fmla="*/ 0 w 243"/>
                <a:gd name="T39" fmla="*/ 87 h 120"/>
                <a:gd name="T40" fmla="*/ 9 w 243"/>
                <a:gd name="T41" fmla="*/ 5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3" h="120">
                  <a:moveTo>
                    <a:pt x="9" y="54"/>
                  </a:moveTo>
                  <a:cubicBezTo>
                    <a:pt x="27" y="30"/>
                    <a:pt x="60" y="24"/>
                    <a:pt x="93" y="18"/>
                  </a:cubicBezTo>
                  <a:cubicBezTo>
                    <a:pt x="126" y="9"/>
                    <a:pt x="159" y="6"/>
                    <a:pt x="192" y="6"/>
                  </a:cubicBezTo>
                  <a:cubicBezTo>
                    <a:pt x="198" y="3"/>
                    <a:pt x="204" y="3"/>
                    <a:pt x="213" y="3"/>
                  </a:cubicBezTo>
                  <a:cubicBezTo>
                    <a:pt x="219" y="3"/>
                    <a:pt x="225" y="3"/>
                    <a:pt x="231" y="3"/>
                  </a:cubicBezTo>
                  <a:cubicBezTo>
                    <a:pt x="234" y="0"/>
                    <a:pt x="240" y="0"/>
                    <a:pt x="243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3" y="3"/>
                    <a:pt x="240" y="3"/>
                    <a:pt x="240" y="3"/>
                  </a:cubicBezTo>
                  <a:cubicBezTo>
                    <a:pt x="237" y="3"/>
                    <a:pt x="234" y="3"/>
                    <a:pt x="231" y="3"/>
                  </a:cubicBezTo>
                  <a:cubicBezTo>
                    <a:pt x="225" y="3"/>
                    <a:pt x="219" y="3"/>
                    <a:pt x="213" y="6"/>
                  </a:cubicBezTo>
                  <a:cubicBezTo>
                    <a:pt x="204" y="6"/>
                    <a:pt x="198" y="6"/>
                    <a:pt x="192" y="6"/>
                  </a:cubicBezTo>
                  <a:cubicBezTo>
                    <a:pt x="159" y="9"/>
                    <a:pt x="126" y="12"/>
                    <a:pt x="96" y="18"/>
                  </a:cubicBezTo>
                  <a:cubicBezTo>
                    <a:pt x="63" y="24"/>
                    <a:pt x="27" y="33"/>
                    <a:pt x="9" y="57"/>
                  </a:cubicBezTo>
                  <a:cubicBezTo>
                    <a:pt x="3" y="66"/>
                    <a:pt x="0" y="75"/>
                    <a:pt x="3" y="87"/>
                  </a:cubicBezTo>
                  <a:cubicBezTo>
                    <a:pt x="3" y="93"/>
                    <a:pt x="9" y="102"/>
                    <a:pt x="15" y="105"/>
                  </a:cubicBezTo>
                  <a:cubicBezTo>
                    <a:pt x="39" y="120"/>
                    <a:pt x="75" y="120"/>
                    <a:pt x="108" y="117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93" y="120"/>
                    <a:pt x="81" y="120"/>
                    <a:pt x="66" y="120"/>
                  </a:cubicBezTo>
                  <a:cubicBezTo>
                    <a:pt x="48" y="120"/>
                    <a:pt x="30" y="117"/>
                    <a:pt x="15" y="108"/>
                  </a:cubicBezTo>
                  <a:cubicBezTo>
                    <a:pt x="9" y="102"/>
                    <a:pt x="3" y="96"/>
                    <a:pt x="0" y="87"/>
                  </a:cubicBezTo>
                  <a:cubicBezTo>
                    <a:pt x="0" y="75"/>
                    <a:pt x="3" y="63"/>
                    <a:pt x="9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7686675" y="1989138"/>
              <a:ext cx="407988" cy="187325"/>
            </a:xfrm>
            <a:custGeom>
              <a:avLst/>
              <a:gdLst>
                <a:gd name="T0" fmla="*/ 9 w 261"/>
                <a:gd name="T1" fmla="*/ 57 h 120"/>
                <a:gd name="T2" fmla="*/ 96 w 261"/>
                <a:gd name="T3" fmla="*/ 18 h 120"/>
                <a:gd name="T4" fmla="*/ 192 w 261"/>
                <a:gd name="T5" fmla="*/ 6 h 120"/>
                <a:gd name="T6" fmla="*/ 213 w 261"/>
                <a:gd name="T7" fmla="*/ 3 h 120"/>
                <a:gd name="T8" fmla="*/ 231 w 261"/>
                <a:gd name="T9" fmla="*/ 3 h 120"/>
                <a:gd name="T10" fmla="*/ 258 w 261"/>
                <a:gd name="T11" fmla="*/ 0 h 120"/>
                <a:gd name="T12" fmla="*/ 261 w 261"/>
                <a:gd name="T13" fmla="*/ 3 h 120"/>
                <a:gd name="T14" fmla="*/ 231 w 261"/>
                <a:gd name="T15" fmla="*/ 3 h 120"/>
                <a:gd name="T16" fmla="*/ 213 w 261"/>
                <a:gd name="T17" fmla="*/ 6 h 120"/>
                <a:gd name="T18" fmla="*/ 195 w 261"/>
                <a:gd name="T19" fmla="*/ 6 h 120"/>
                <a:gd name="T20" fmla="*/ 96 w 261"/>
                <a:gd name="T21" fmla="*/ 18 h 120"/>
                <a:gd name="T22" fmla="*/ 12 w 261"/>
                <a:gd name="T23" fmla="*/ 57 h 120"/>
                <a:gd name="T24" fmla="*/ 3 w 261"/>
                <a:gd name="T25" fmla="*/ 87 h 120"/>
                <a:gd name="T26" fmla="*/ 18 w 261"/>
                <a:gd name="T27" fmla="*/ 105 h 120"/>
                <a:gd name="T28" fmla="*/ 108 w 261"/>
                <a:gd name="T29" fmla="*/ 117 h 120"/>
                <a:gd name="T30" fmla="*/ 108 w 261"/>
                <a:gd name="T31" fmla="*/ 117 h 120"/>
                <a:gd name="T32" fmla="*/ 66 w 261"/>
                <a:gd name="T33" fmla="*/ 120 h 120"/>
                <a:gd name="T34" fmla="*/ 15 w 261"/>
                <a:gd name="T35" fmla="*/ 108 h 120"/>
                <a:gd name="T36" fmla="*/ 3 w 261"/>
                <a:gd name="T37" fmla="*/ 87 h 120"/>
                <a:gd name="T38" fmla="*/ 9 w 261"/>
                <a:gd name="T39" fmla="*/ 5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1" h="120">
                  <a:moveTo>
                    <a:pt x="9" y="57"/>
                  </a:moveTo>
                  <a:cubicBezTo>
                    <a:pt x="27" y="33"/>
                    <a:pt x="63" y="24"/>
                    <a:pt x="96" y="18"/>
                  </a:cubicBezTo>
                  <a:cubicBezTo>
                    <a:pt x="129" y="12"/>
                    <a:pt x="162" y="9"/>
                    <a:pt x="192" y="6"/>
                  </a:cubicBezTo>
                  <a:cubicBezTo>
                    <a:pt x="201" y="6"/>
                    <a:pt x="207" y="6"/>
                    <a:pt x="213" y="3"/>
                  </a:cubicBezTo>
                  <a:cubicBezTo>
                    <a:pt x="219" y="3"/>
                    <a:pt x="225" y="3"/>
                    <a:pt x="231" y="3"/>
                  </a:cubicBezTo>
                  <a:cubicBezTo>
                    <a:pt x="240" y="3"/>
                    <a:pt x="249" y="0"/>
                    <a:pt x="258" y="0"/>
                  </a:cubicBezTo>
                  <a:cubicBezTo>
                    <a:pt x="258" y="0"/>
                    <a:pt x="261" y="0"/>
                    <a:pt x="261" y="3"/>
                  </a:cubicBezTo>
                  <a:cubicBezTo>
                    <a:pt x="252" y="3"/>
                    <a:pt x="240" y="3"/>
                    <a:pt x="231" y="3"/>
                  </a:cubicBezTo>
                  <a:cubicBezTo>
                    <a:pt x="225" y="6"/>
                    <a:pt x="219" y="6"/>
                    <a:pt x="213" y="6"/>
                  </a:cubicBezTo>
                  <a:cubicBezTo>
                    <a:pt x="207" y="6"/>
                    <a:pt x="201" y="6"/>
                    <a:pt x="195" y="6"/>
                  </a:cubicBezTo>
                  <a:cubicBezTo>
                    <a:pt x="162" y="9"/>
                    <a:pt x="129" y="12"/>
                    <a:pt x="96" y="18"/>
                  </a:cubicBezTo>
                  <a:cubicBezTo>
                    <a:pt x="63" y="27"/>
                    <a:pt x="30" y="33"/>
                    <a:pt x="12" y="57"/>
                  </a:cubicBezTo>
                  <a:cubicBezTo>
                    <a:pt x="6" y="66"/>
                    <a:pt x="3" y="75"/>
                    <a:pt x="3" y="87"/>
                  </a:cubicBezTo>
                  <a:cubicBezTo>
                    <a:pt x="6" y="96"/>
                    <a:pt x="9" y="102"/>
                    <a:pt x="18" y="105"/>
                  </a:cubicBezTo>
                  <a:cubicBezTo>
                    <a:pt x="42" y="120"/>
                    <a:pt x="78" y="120"/>
                    <a:pt x="108" y="117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96" y="120"/>
                    <a:pt x="81" y="120"/>
                    <a:pt x="66" y="120"/>
                  </a:cubicBezTo>
                  <a:cubicBezTo>
                    <a:pt x="48" y="120"/>
                    <a:pt x="30" y="117"/>
                    <a:pt x="15" y="108"/>
                  </a:cubicBezTo>
                  <a:cubicBezTo>
                    <a:pt x="9" y="102"/>
                    <a:pt x="3" y="96"/>
                    <a:pt x="3" y="87"/>
                  </a:cubicBezTo>
                  <a:cubicBezTo>
                    <a:pt x="0" y="75"/>
                    <a:pt x="3" y="66"/>
                    <a:pt x="9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8240713" y="1838325"/>
              <a:ext cx="127000" cy="127000"/>
            </a:xfrm>
            <a:custGeom>
              <a:avLst/>
              <a:gdLst>
                <a:gd name="T0" fmla="*/ 0 w 81"/>
                <a:gd name="T1" fmla="*/ 78 h 81"/>
                <a:gd name="T2" fmla="*/ 78 w 81"/>
                <a:gd name="T3" fmla="*/ 0 h 81"/>
                <a:gd name="T4" fmla="*/ 81 w 81"/>
                <a:gd name="T5" fmla="*/ 0 h 81"/>
                <a:gd name="T6" fmla="*/ 3 w 81"/>
                <a:gd name="T7" fmla="*/ 81 h 81"/>
                <a:gd name="T8" fmla="*/ 0 w 81"/>
                <a:gd name="T9" fmla="*/ 7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1">
                  <a:moveTo>
                    <a:pt x="0" y="78"/>
                  </a:moveTo>
                  <a:cubicBezTo>
                    <a:pt x="39" y="66"/>
                    <a:pt x="72" y="42"/>
                    <a:pt x="7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5" y="42"/>
                    <a:pt x="42" y="66"/>
                    <a:pt x="3" y="81"/>
                  </a:cubicBez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8156575" y="1946275"/>
              <a:ext cx="141288" cy="239713"/>
            </a:xfrm>
            <a:custGeom>
              <a:avLst/>
              <a:gdLst>
                <a:gd name="T0" fmla="*/ 75 w 90"/>
                <a:gd name="T1" fmla="*/ 27 h 153"/>
                <a:gd name="T2" fmla="*/ 48 w 90"/>
                <a:gd name="T3" fmla="*/ 69 h 153"/>
                <a:gd name="T4" fmla="*/ 39 w 90"/>
                <a:gd name="T5" fmla="*/ 81 h 153"/>
                <a:gd name="T6" fmla="*/ 42 w 90"/>
                <a:gd name="T7" fmla="*/ 99 h 153"/>
                <a:gd name="T8" fmla="*/ 27 w 90"/>
                <a:gd name="T9" fmla="*/ 108 h 153"/>
                <a:gd name="T10" fmla="*/ 27 w 90"/>
                <a:gd name="T11" fmla="*/ 123 h 153"/>
                <a:gd name="T12" fmla="*/ 33 w 90"/>
                <a:gd name="T13" fmla="*/ 135 h 153"/>
                <a:gd name="T14" fmla="*/ 42 w 90"/>
                <a:gd name="T15" fmla="*/ 144 h 153"/>
                <a:gd name="T16" fmla="*/ 48 w 90"/>
                <a:gd name="T17" fmla="*/ 153 h 153"/>
                <a:gd name="T18" fmla="*/ 42 w 90"/>
                <a:gd name="T19" fmla="*/ 150 h 153"/>
                <a:gd name="T20" fmla="*/ 33 w 90"/>
                <a:gd name="T21" fmla="*/ 147 h 153"/>
                <a:gd name="T22" fmla="*/ 12 w 90"/>
                <a:gd name="T23" fmla="*/ 111 h 153"/>
                <a:gd name="T24" fmla="*/ 9 w 90"/>
                <a:gd name="T25" fmla="*/ 111 h 153"/>
                <a:gd name="T26" fmla="*/ 0 w 90"/>
                <a:gd name="T27" fmla="*/ 81 h 153"/>
                <a:gd name="T28" fmla="*/ 0 w 90"/>
                <a:gd name="T29" fmla="*/ 81 h 153"/>
                <a:gd name="T30" fmla="*/ 15 w 90"/>
                <a:gd name="T31" fmla="*/ 42 h 153"/>
                <a:gd name="T32" fmla="*/ 24 w 90"/>
                <a:gd name="T33" fmla="*/ 27 h 153"/>
                <a:gd name="T34" fmla="*/ 27 w 90"/>
                <a:gd name="T35" fmla="*/ 6 h 153"/>
                <a:gd name="T36" fmla="*/ 69 w 90"/>
                <a:gd name="T37" fmla="*/ 3 h 153"/>
                <a:gd name="T38" fmla="*/ 90 w 90"/>
                <a:gd name="T39" fmla="*/ 9 h 153"/>
                <a:gd name="T40" fmla="*/ 75 w 90"/>
                <a:gd name="T41" fmla="*/ 2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153">
                  <a:moveTo>
                    <a:pt x="75" y="27"/>
                  </a:moveTo>
                  <a:cubicBezTo>
                    <a:pt x="66" y="51"/>
                    <a:pt x="57" y="60"/>
                    <a:pt x="48" y="69"/>
                  </a:cubicBezTo>
                  <a:cubicBezTo>
                    <a:pt x="42" y="72"/>
                    <a:pt x="42" y="75"/>
                    <a:pt x="39" y="81"/>
                  </a:cubicBezTo>
                  <a:cubicBezTo>
                    <a:pt x="39" y="87"/>
                    <a:pt x="39" y="93"/>
                    <a:pt x="42" y="99"/>
                  </a:cubicBezTo>
                  <a:cubicBezTo>
                    <a:pt x="36" y="102"/>
                    <a:pt x="33" y="105"/>
                    <a:pt x="27" y="108"/>
                  </a:cubicBezTo>
                  <a:cubicBezTo>
                    <a:pt x="27" y="114"/>
                    <a:pt x="24" y="120"/>
                    <a:pt x="27" y="123"/>
                  </a:cubicBezTo>
                  <a:cubicBezTo>
                    <a:pt x="27" y="129"/>
                    <a:pt x="30" y="132"/>
                    <a:pt x="33" y="135"/>
                  </a:cubicBezTo>
                  <a:cubicBezTo>
                    <a:pt x="36" y="138"/>
                    <a:pt x="39" y="141"/>
                    <a:pt x="42" y="144"/>
                  </a:cubicBezTo>
                  <a:cubicBezTo>
                    <a:pt x="42" y="147"/>
                    <a:pt x="45" y="150"/>
                    <a:pt x="48" y="153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39" y="150"/>
                    <a:pt x="36" y="147"/>
                    <a:pt x="33" y="147"/>
                  </a:cubicBezTo>
                  <a:cubicBezTo>
                    <a:pt x="27" y="141"/>
                    <a:pt x="12" y="126"/>
                    <a:pt x="12" y="111"/>
                  </a:cubicBezTo>
                  <a:cubicBezTo>
                    <a:pt x="12" y="111"/>
                    <a:pt x="12" y="111"/>
                    <a:pt x="9" y="111"/>
                  </a:cubicBezTo>
                  <a:cubicBezTo>
                    <a:pt x="3" y="105"/>
                    <a:pt x="3" y="102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66"/>
                    <a:pt x="6" y="54"/>
                    <a:pt x="15" y="42"/>
                  </a:cubicBezTo>
                  <a:cubicBezTo>
                    <a:pt x="18" y="36"/>
                    <a:pt x="21" y="33"/>
                    <a:pt x="24" y="27"/>
                  </a:cubicBezTo>
                  <a:cubicBezTo>
                    <a:pt x="27" y="15"/>
                    <a:pt x="27" y="9"/>
                    <a:pt x="27" y="6"/>
                  </a:cubicBezTo>
                  <a:cubicBezTo>
                    <a:pt x="36" y="0"/>
                    <a:pt x="54" y="3"/>
                    <a:pt x="69" y="3"/>
                  </a:cubicBezTo>
                  <a:cubicBezTo>
                    <a:pt x="78" y="3"/>
                    <a:pt x="84" y="6"/>
                    <a:pt x="90" y="9"/>
                  </a:cubicBezTo>
                  <a:cubicBezTo>
                    <a:pt x="87" y="12"/>
                    <a:pt x="81" y="18"/>
                    <a:pt x="75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8269288" y="2116138"/>
              <a:ext cx="23813" cy="50800"/>
            </a:xfrm>
            <a:custGeom>
              <a:avLst/>
              <a:gdLst>
                <a:gd name="T0" fmla="*/ 9 w 15"/>
                <a:gd name="T1" fmla="*/ 18 h 33"/>
                <a:gd name="T2" fmla="*/ 6 w 15"/>
                <a:gd name="T3" fmla="*/ 24 h 33"/>
                <a:gd name="T4" fmla="*/ 6 w 15"/>
                <a:gd name="T5" fmla="*/ 30 h 33"/>
                <a:gd name="T6" fmla="*/ 0 w 15"/>
                <a:gd name="T7" fmla="*/ 33 h 33"/>
                <a:gd name="T8" fmla="*/ 3 w 15"/>
                <a:gd name="T9" fmla="*/ 21 h 33"/>
                <a:gd name="T10" fmla="*/ 12 w 15"/>
                <a:gd name="T11" fmla="*/ 0 h 33"/>
                <a:gd name="T12" fmla="*/ 15 w 15"/>
                <a:gd name="T13" fmla="*/ 9 h 33"/>
                <a:gd name="T14" fmla="*/ 9 w 15"/>
                <a:gd name="T15" fmla="*/ 1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33">
                  <a:moveTo>
                    <a:pt x="9" y="18"/>
                  </a:moveTo>
                  <a:cubicBezTo>
                    <a:pt x="6" y="21"/>
                    <a:pt x="6" y="24"/>
                    <a:pt x="6" y="24"/>
                  </a:cubicBezTo>
                  <a:cubicBezTo>
                    <a:pt x="6" y="27"/>
                    <a:pt x="6" y="27"/>
                    <a:pt x="6" y="30"/>
                  </a:cubicBezTo>
                  <a:cubicBezTo>
                    <a:pt x="3" y="30"/>
                    <a:pt x="3" y="33"/>
                    <a:pt x="0" y="33"/>
                  </a:cubicBezTo>
                  <a:cubicBezTo>
                    <a:pt x="0" y="30"/>
                    <a:pt x="0" y="24"/>
                    <a:pt x="3" y="21"/>
                  </a:cubicBezTo>
                  <a:cubicBezTo>
                    <a:pt x="3" y="12"/>
                    <a:pt x="6" y="6"/>
                    <a:pt x="12" y="0"/>
                  </a:cubicBezTo>
                  <a:cubicBezTo>
                    <a:pt x="12" y="3"/>
                    <a:pt x="15" y="6"/>
                    <a:pt x="15" y="9"/>
                  </a:cubicBezTo>
                  <a:cubicBezTo>
                    <a:pt x="12" y="12"/>
                    <a:pt x="9" y="15"/>
                    <a:pt x="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8226425" y="1960563"/>
              <a:ext cx="160338" cy="220663"/>
            </a:xfrm>
            <a:custGeom>
              <a:avLst/>
              <a:gdLst>
                <a:gd name="T0" fmla="*/ 78 w 102"/>
                <a:gd name="T1" fmla="*/ 45 h 141"/>
                <a:gd name="T2" fmla="*/ 72 w 102"/>
                <a:gd name="T3" fmla="*/ 51 h 141"/>
                <a:gd name="T4" fmla="*/ 60 w 102"/>
                <a:gd name="T5" fmla="*/ 57 h 141"/>
                <a:gd name="T6" fmla="*/ 54 w 102"/>
                <a:gd name="T7" fmla="*/ 60 h 141"/>
                <a:gd name="T8" fmla="*/ 33 w 102"/>
                <a:gd name="T9" fmla="*/ 72 h 141"/>
                <a:gd name="T10" fmla="*/ 36 w 102"/>
                <a:gd name="T11" fmla="*/ 93 h 141"/>
                <a:gd name="T12" fmla="*/ 36 w 102"/>
                <a:gd name="T13" fmla="*/ 96 h 141"/>
                <a:gd name="T14" fmla="*/ 27 w 102"/>
                <a:gd name="T15" fmla="*/ 123 h 141"/>
                <a:gd name="T16" fmla="*/ 27 w 102"/>
                <a:gd name="T17" fmla="*/ 135 h 141"/>
                <a:gd name="T18" fmla="*/ 21 w 102"/>
                <a:gd name="T19" fmla="*/ 108 h 141"/>
                <a:gd name="T20" fmla="*/ 27 w 102"/>
                <a:gd name="T21" fmla="*/ 93 h 141"/>
                <a:gd name="T22" fmla="*/ 18 w 102"/>
                <a:gd name="T23" fmla="*/ 93 h 141"/>
                <a:gd name="T24" fmla="*/ 9 w 102"/>
                <a:gd name="T25" fmla="*/ 108 h 141"/>
                <a:gd name="T26" fmla="*/ 12 w 102"/>
                <a:gd name="T27" fmla="*/ 132 h 141"/>
                <a:gd name="T28" fmla="*/ 12 w 102"/>
                <a:gd name="T29" fmla="*/ 141 h 141"/>
                <a:gd name="T30" fmla="*/ 3 w 102"/>
                <a:gd name="T31" fmla="*/ 117 h 141"/>
                <a:gd name="T32" fmla="*/ 6 w 102"/>
                <a:gd name="T33" fmla="*/ 96 h 141"/>
                <a:gd name="T34" fmla="*/ 6 w 102"/>
                <a:gd name="T35" fmla="*/ 90 h 141"/>
                <a:gd name="T36" fmla="*/ 3 w 102"/>
                <a:gd name="T37" fmla="*/ 90 h 141"/>
                <a:gd name="T38" fmla="*/ 0 w 102"/>
                <a:gd name="T39" fmla="*/ 75 h 141"/>
                <a:gd name="T40" fmla="*/ 6 w 102"/>
                <a:gd name="T41" fmla="*/ 63 h 141"/>
                <a:gd name="T42" fmla="*/ 36 w 102"/>
                <a:gd name="T43" fmla="*/ 21 h 141"/>
                <a:gd name="T44" fmla="*/ 54 w 102"/>
                <a:gd name="T45" fmla="*/ 0 h 141"/>
                <a:gd name="T46" fmla="*/ 87 w 102"/>
                <a:gd name="T47" fmla="*/ 21 h 141"/>
                <a:gd name="T48" fmla="*/ 102 w 102"/>
                <a:gd name="T49" fmla="*/ 33 h 141"/>
                <a:gd name="T50" fmla="*/ 78 w 102"/>
                <a:gd name="T51" fmla="*/ 4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2" h="141">
                  <a:moveTo>
                    <a:pt x="78" y="45"/>
                  </a:moveTo>
                  <a:cubicBezTo>
                    <a:pt x="75" y="45"/>
                    <a:pt x="75" y="48"/>
                    <a:pt x="72" y="51"/>
                  </a:cubicBezTo>
                  <a:cubicBezTo>
                    <a:pt x="69" y="54"/>
                    <a:pt x="66" y="57"/>
                    <a:pt x="60" y="57"/>
                  </a:cubicBezTo>
                  <a:cubicBezTo>
                    <a:pt x="57" y="60"/>
                    <a:pt x="57" y="60"/>
                    <a:pt x="54" y="60"/>
                  </a:cubicBezTo>
                  <a:cubicBezTo>
                    <a:pt x="45" y="63"/>
                    <a:pt x="39" y="66"/>
                    <a:pt x="33" y="72"/>
                  </a:cubicBezTo>
                  <a:cubicBezTo>
                    <a:pt x="24" y="78"/>
                    <a:pt x="30" y="87"/>
                    <a:pt x="36" y="93"/>
                  </a:cubicBezTo>
                  <a:cubicBezTo>
                    <a:pt x="36" y="93"/>
                    <a:pt x="36" y="93"/>
                    <a:pt x="36" y="96"/>
                  </a:cubicBezTo>
                  <a:cubicBezTo>
                    <a:pt x="33" y="102"/>
                    <a:pt x="27" y="117"/>
                    <a:pt x="27" y="123"/>
                  </a:cubicBezTo>
                  <a:cubicBezTo>
                    <a:pt x="27" y="135"/>
                    <a:pt x="27" y="135"/>
                    <a:pt x="27" y="135"/>
                  </a:cubicBezTo>
                  <a:cubicBezTo>
                    <a:pt x="27" y="135"/>
                    <a:pt x="15" y="126"/>
                    <a:pt x="21" y="108"/>
                  </a:cubicBezTo>
                  <a:cubicBezTo>
                    <a:pt x="24" y="102"/>
                    <a:pt x="27" y="99"/>
                    <a:pt x="27" y="93"/>
                  </a:cubicBezTo>
                  <a:cubicBezTo>
                    <a:pt x="24" y="93"/>
                    <a:pt x="21" y="93"/>
                    <a:pt x="18" y="93"/>
                  </a:cubicBezTo>
                  <a:cubicBezTo>
                    <a:pt x="15" y="99"/>
                    <a:pt x="9" y="105"/>
                    <a:pt x="9" y="108"/>
                  </a:cubicBezTo>
                  <a:cubicBezTo>
                    <a:pt x="9" y="114"/>
                    <a:pt x="9" y="123"/>
                    <a:pt x="12" y="132"/>
                  </a:cubicBezTo>
                  <a:cubicBezTo>
                    <a:pt x="12" y="132"/>
                    <a:pt x="12" y="138"/>
                    <a:pt x="12" y="141"/>
                  </a:cubicBezTo>
                  <a:cubicBezTo>
                    <a:pt x="9" y="141"/>
                    <a:pt x="3" y="120"/>
                    <a:pt x="3" y="117"/>
                  </a:cubicBezTo>
                  <a:cubicBezTo>
                    <a:pt x="0" y="111"/>
                    <a:pt x="3" y="102"/>
                    <a:pt x="6" y="96"/>
                  </a:cubicBezTo>
                  <a:cubicBezTo>
                    <a:pt x="6" y="93"/>
                    <a:pt x="6" y="93"/>
                    <a:pt x="6" y="90"/>
                  </a:cubicBezTo>
                  <a:cubicBezTo>
                    <a:pt x="6" y="90"/>
                    <a:pt x="6" y="90"/>
                    <a:pt x="3" y="90"/>
                  </a:cubicBezTo>
                  <a:cubicBezTo>
                    <a:pt x="0" y="84"/>
                    <a:pt x="0" y="78"/>
                    <a:pt x="0" y="75"/>
                  </a:cubicBezTo>
                  <a:cubicBezTo>
                    <a:pt x="0" y="69"/>
                    <a:pt x="3" y="66"/>
                    <a:pt x="6" y="63"/>
                  </a:cubicBezTo>
                  <a:cubicBezTo>
                    <a:pt x="15" y="57"/>
                    <a:pt x="24" y="45"/>
                    <a:pt x="36" y="21"/>
                  </a:cubicBezTo>
                  <a:cubicBezTo>
                    <a:pt x="42" y="9"/>
                    <a:pt x="48" y="3"/>
                    <a:pt x="54" y="0"/>
                  </a:cubicBezTo>
                  <a:cubicBezTo>
                    <a:pt x="63" y="3"/>
                    <a:pt x="78" y="12"/>
                    <a:pt x="87" y="21"/>
                  </a:cubicBezTo>
                  <a:cubicBezTo>
                    <a:pt x="93" y="24"/>
                    <a:pt x="99" y="30"/>
                    <a:pt x="102" y="33"/>
                  </a:cubicBezTo>
                  <a:cubicBezTo>
                    <a:pt x="93" y="36"/>
                    <a:pt x="84" y="39"/>
                    <a:pt x="78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8072438" y="1955800"/>
              <a:ext cx="122238" cy="211138"/>
            </a:xfrm>
            <a:custGeom>
              <a:avLst/>
              <a:gdLst>
                <a:gd name="T0" fmla="*/ 72 w 78"/>
                <a:gd name="T1" fmla="*/ 18 h 135"/>
                <a:gd name="T2" fmla="*/ 63 w 78"/>
                <a:gd name="T3" fmla="*/ 33 h 135"/>
                <a:gd name="T4" fmla="*/ 51 w 78"/>
                <a:gd name="T5" fmla="*/ 75 h 135"/>
                <a:gd name="T6" fmla="*/ 51 w 78"/>
                <a:gd name="T7" fmla="*/ 78 h 135"/>
                <a:gd name="T8" fmla="*/ 57 w 78"/>
                <a:gd name="T9" fmla="*/ 108 h 135"/>
                <a:gd name="T10" fmla="*/ 9 w 78"/>
                <a:gd name="T11" fmla="*/ 135 h 135"/>
                <a:gd name="T12" fmla="*/ 6 w 78"/>
                <a:gd name="T13" fmla="*/ 96 h 135"/>
                <a:gd name="T14" fmla="*/ 12 w 78"/>
                <a:gd name="T15" fmla="*/ 36 h 135"/>
                <a:gd name="T16" fmla="*/ 9 w 78"/>
                <a:gd name="T17" fmla="*/ 21 h 135"/>
                <a:gd name="T18" fmla="*/ 42 w 78"/>
                <a:gd name="T19" fmla="*/ 6 h 135"/>
                <a:gd name="T20" fmla="*/ 78 w 78"/>
                <a:gd name="T21" fmla="*/ 3 h 135"/>
                <a:gd name="T22" fmla="*/ 72 w 78"/>
                <a:gd name="T23" fmla="*/ 1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" h="135">
                  <a:moveTo>
                    <a:pt x="72" y="18"/>
                  </a:moveTo>
                  <a:cubicBezTo>
                    <a:pt x="69" y="24"/>
                    <a:pt x="66" y="27"/>
                    <a:pt x="63" y="33"/>
                  </a:cubicBezTo>
                  <a:cubicBezTo>
                    <a:pt x="57" y="45"/>
                    <a:pt x="48" y="60"/>
                    <a:pt x="51" y="75"/>
                  </a:cubicBezTo>
                  <a:cubicBezTo>
                    <a:pt x="51" y="78"/>
                    <a:pt x="51" y="78"/>
                    <a:pt x="51" y="78"/>
                  </a:cubicBezTo>
                  <a:cubicBezTo>
                    <a:pt x="51" y="93"/>
                    <a:pt x="54" y="99"/>
                    <a:pt x="57" y="108"/>
                  </a:cubicBezTo>
                  <a:cubicBezTo>
                    <a:pt x="45" y="117"/>
                    <a:pt x="27" y="126"/>
                    <a:pt x="9" y="135"/>
                  </a:cubicBezTo>
                  <a:cubicBezTo>
                    <a:pt x="3" y="123"/>
                    <a:pt x="0" y="102"/>
                    <a:pt x="6" y="96"/>
                  </a:cubicBezTo>
                  <a:cubicBezTo>
                    <a:pt x="9" y="81"/>
                    <a:pt x="18" y="54"/>
                    <a:pt x="12" y="36"/>
                  </a:cubicBezTo>
                  <a:cubicBezTo>
                    <a:pt x="9" y="30"/>
                    <a:pt x="9" y="24"/>
                    <a:pt x="9" y="21"/>
                  </a:cubicBezTo>
                  <a:cubicBezTo>
                    <a:pt x="12" y="15"/>
                    <a:pt x="27" y="12"/>
                    <a:pt x="42" y="6"/>
                  </a:cubicBezTo>
                  <a:cubicBezTo>
                    <a:pt x="57" y="0"/>
                    <a:pt x="69" y="0"/>
                    <a:pt x="78" y="3"/>
                  </a:cubicBezTo>
                  <a:cubicBezTo>
                    <a:pt x="78" y="6"/>
                    <a:pt x="75" y="12"/>
                    <a:pt x="7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245475" y="2166938"/>
              <a:ext cx="160338" cy="127000"/>
            </a:xfrm>
            <a:custGeom>
              <a:avLst/>
              <a:gdLst>
                <a:gd name="T0" fmla="*/ 36 w 102"/>
                <a:gd name="T1" fmla="*/ 78 h 81"/>
                <a:gd name="T2" fmla="*/ 33 w 102"/>
                <a:gd name="T3" fmla="*/ 75 h 81"/>
                <a:gd name="T4" fmla="*/ 24 w 102"/>
                <a:gd name="T5" fmla="*/ 66 h 81"/>
                <a:gd name="T6" fmla="*/ 12 w 102"/>
                <a:gd name="T7" fmla="*/ 57 h 81"/>
                <a:gd name="T8" fmla="*/ 6 w 102"/>
                <a:gd name="T9" fmla="*/ 54 h 81"/>
                <a:gd name="T10" fmla="*/ 0 w 102"/>
                <a:gd name="T11" fmla="*/ 48 h 81"/>
                <a:gd name="T12" fmla="*/ 9 w 102"/>
                <a:gd name="T13" fmla="*/ 39 h 81"/>
                <a:gd name="T14" fmla="*/ 30 w 102"/>
                <a:gd name="T15" fmla="*/ 6 h 81"/>
                <a:gd name="T16" fmla="*/ 33 w 102"/>
                <a:gd name="T17" fmla="*/ 0 h 81"/>
                <a:gd name="T18" fmla="*/ 39 w 102"/>
                <a:gd name="T19" fmla="*/ 3 h 81"/>
                <a:gd name="T20" fmla="*/ 81 w 102"/>
                <a:gd name="T21" fmla="*/ 12 h 81"/>
                <a:gd name="T22" fmla="*/ 102 w 102"/>
                <a:gd name="T23" fmla="*/ 18 h 81"/>
                <a:gd name="T24" fmla="*/ 54 w 102"/>
                <a:gd name="T25" fmla="*/ 72 h 81"/>
                <a:gd name="T26" fmla="*/ 36 w 102"/>
                <a:gd name="T27" fmla="*/ 7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81">
                  <a:moveTo>
                    <a:pt x="36" y="78"/>
                  </a:moveTo>
                  <a:cubicBezTo>
                    <a:pt x="36" y="78"/>
                    <a:pt x="36" y="75"/>
                    <a:pt x="33" y="75"/>
                  </a:cubicBezTo>
                  <a:cubicBezTo>
                    <a:pt x="30" y="72"/>
                    <a:pt x="27" y="69"/>
                    <a:pt x="24" y="66"/>
                  </a:cubicBezTo>
                  <a:cubicBezTo>
                    <a:pt x="21" y="63"/>
                    <a:pt x="15" y="60"/>
                    <a:pt x="12" y="57"/>
                  </a:cubicBezTo>
                  <a:cubicBezTo>
                    <a:pt x="9" y="57"/>
                    <a:pt x="6" y="57"/>
                    <a:pt x="6" y="54"/>
                  </a:cubicBezTo>
                  <a:cubicBezTo>
                    <a:pt x="3" y="54"/>
                    <a:pt x="0" y="51"/>
                    <a:pt x="0" y="48"/>
                  </a:cubicBezTo>
                  <a:cubicBezTo>
                    <a:pt x="0" y="42"/>
                    <a:pt x="3" y="39"/>
                    <a:pt x="9" y="39"/>
                  </a:cubicBezTo>
                  <a:cubicBezTo>
                    <a:pt x="15" y="36"/>
                    <a:pt x="27" y="21"/>
                    <a:pt x="30" y="6"/>
                  </a:cubicBezTo>
                  <a:cubicBezTo>
                    <a:pt x="30" y="3"/>
                    <a:pt x="33" y="0"/>
                    <a:pt x="33" y="0"/>
                  </a:cubicBezTo>
                  <a:cubicBezTo>
                    <a:pt x="36" y="0"/>
                    <a:pt x="39" y="3"/>
                    <a:pt x="39" y="3"/>
                  </a:cubicBezTo>
                  <a:cubicBezTo>
                    <a:pt x="48" y="9"/>
                    <a:pt x="57" y="15"/>
                    <a:pt x="81" y="12"/>
                  </a:cubicBezTo>
                  <a:cubicBezTo>
                    <a:pt x="93" y="12"/>
                    <a:pt x="99" y="15"/>
                    <a:pt x="102" y="18"/>
                  </a:cubicBezTo>
                  <a:cubicBezTo>
                    <a:pt x="102" y="30"/>
                    <a:pt x="60" y="66"/>
                    <a:pt x="54" y="72"/>
                  </a:cubicBezTo>
                  <a:cubicBezTo>
                    <a:pt x="48" y="78"/>
                    <a:pt x="42" y="81"/>
                    <a:pt x="36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8113713" y="2224088"/>
              <a:ext cx="174625" cy="160338"/>
            </a:xfrm>
            <a:custGeom>
              <a:avLst/>
              <a:gdLst>
                <a:gd name="T0" fmla="*/ 12 w 111"/>
                <a:gd name="T1" fmla="*/ 21 h 102"/>
                <a:gd name="T2" fmla="*/ 36 w 111"/>
                <a:gd name="T3" fmla="*/ 6 h 102"/>
                <a:gd name="T4" fmla="*/ 78 w 111"/>
                <a:gd name="T5" fmla="*/ 15 h 102"/>
                <a:gd name="T6" fmla="*/ 87 w 111"/>
                <a:gd name="T7" fmla="*/ 24 h 102"/>
                <a:gd name="T8" fmla="*/ 93 w 111"/>
                <a:gd name="T9" fmla="*/ 27 h 102"/>
                <a:gd name="T10" fmla="*/ 105 w 111"/>
                <a:gd name="T11" fmla="*/ 33 h 102"/>
                <a:gd name="T12" fmla="*/ 111 w 111"/>
                <a:gd name="T13" fmla="*/ 39 h 102"/>
                <a:gd name="T14" fmla="*/ 69 w 111"/>
                <a:gd name="T15" fmla="*/ 63 h 102"/>
                <a:gd name="T16" fmla="*/ 21 w 111"/>
                <a:gd name="T17" fmla="*/ 81 h 102"/>
                <a:gd name="T18" fmla="*/ 33 w 111"/>
                <a:gd name="T19" fmla="*/ 45 h 102"/>
                <a:gd name="T20" fmla="*/ 12 w 111"/>
                <a:gd name="T21" fmla="*/ 2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1" h="102">
                  <a:moveTo>
                    <a:pt x="12" y="21"/>
                  </a:moveTo>
                  <a:cubicBezTo>
                    <a:pt x="24" y="18"/>
                    <a:pt x="3" y="0"/>
                    <a:pt x="36" y="6"/>
                  </a:cubicBezTo>
                  <a:cubicBezTo>
                    <a:pt x="60" y="12"/>
                    <a:pt x="72" y="15"/>
                    <a:pt x="78" y="15"/>
                  </a:cubicBezTo>
                  <a:cubicBezTo>
                    <a:pt x="81" y="18"/>
                    <a:pt x="84" y="21"/>
                    <a:pt x="87" y="24"/>
                  </a:cubicBezTo>
                  <a:cubicBezTo>
                    <a:pt x="90" y="24"/>
                    <a:pt x="90" y="24"/>
                    <a:pt x="93" y="27"/>
                  </a:cubicBezTo>
                  <a:cubicBezTo>
                    <a:pt x="99" y="27"/>
                    <a:pt x="102" y="30"/>
                    <a:pt x="105" y="33"/>
                  </a:cubicBezTo>
                  <a:cubicBezTo>
                    <a:pt x="108" y="36"/>
                    <a:pt x="108" y="36"/>
                    <a:pt x="111" y="39"/>
                  </a:cubicBezTo>
                  <a:cubicBezTo>
                    <a:pt x="102" y="45"/>
                    <a:pt x="81" y="54"/>
                    <a:pt x="69" y="63"/>
                  </a:cubicBezTo>
                  <a:cubicBezTo>
                    <a:pt x="54" y="75"/>
                    <a:pt x="18" y="102"/>
                    <a:pt x="21" y="81"/>
                  </a:cubicBezTo>
                  <a:cubicBezTo>
                    <a:pt x="24" y="60"/>
                    <a:pt x="42" y="45"/>
                    <a:pt x="33" y="45"/>
                  </a:cubicBezTo>
                  <a:cubicBezTo>
                    <a:pt x="21" y="42"/>
                    <a:pt x="0" y="24"/>
                    <a:pt x="1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7720013" y="1993900"/>
              <a:ext cx="388938" cy="361950"/>
            </a:xfrm>
            <a:custGeom>
              <a:avLst/>
              <a:gdLst>
                <a:gd name="T0" fmla="*/ 45 w 249"/>
                <a:gd name="T1" fmla="*/ 183 h 231"/>
                <a:gd name="T2" fmla="*/ 108 w 249"/>
                <a:gd name="T3" fmla="*/ 147 h 231"/>
                <a:gd name="T4" fmla="*/ 99 w 249"/>
                <a:gd name="T5" fmla="*/ 165 h 231"/>
                <a:gd name="T6" fmla="*/ 153 w 249"/>
                <a:gd name="T7" fmla="*/ 135 h 231"/>
                <a:gd name="T8" fmla="*/ 138 w 249"/>
                <a:gd name="T9" fmla="*/ 177 h 231"/>
                <a:gd name="T10" fmla="*/ 144 w 249"/>
                <a:gd name="T11" fmla="*/ 177 h 231"/>
                <a:gd name="T12" fmla="*/ 159 w 249"/>
                <a:gd name="T13" fmla="*/ 174 h 231"/>
                <a:gd name="T14" fmla="*/ 165 w 249"/>
                <a:gd name="T15" fmla="*/ 231 h 231"/>
                <a:gd name="T16" fmla="*/ 162 w 249"/>
                <a:gd name="T17" fmla="*/ 180 h 231"/>
                <a:gd name="T18" fmla="*/ 165 w 249"/>
                <a:gd name="T19" fmla="*/ 177 h 231"/>
                <a:gd name="T20" fmla="*/ 177 w 249"/>
                <a:gd name="T21" fmla="*/ 135 h 231"/>
                <a:gd name="T22" fmla="*/ 189 w 249"/>
                <a:gd name="T23" fmla="*/ 177 h 231"/>
                <a:gd name="T24" fmla="*/ 195 w 249"/>
                <a:gd name="T25" fmla="*/ 177 h 231"/>
                <a:gd name="T26" fmla="*/ 204 w 249"/>
                <a:gd name="T27" fmla="*/ 126 h 231"/>
                <a:gd name="T28" fmla="*/ 213 w 249"/>
                <a:gd name="T29" fmla="*/ 162 h 231"/>
                <a:gd name="T30" fmla="*/ 231 w 249"/>
                <a:gd name="T31" fmla="*/ 186 h 231"/>
                <a:gd name="T32" fmla="*/ 222 w 249"/>
                <a:gd name="T33" fmla="*/ 117 h 231"/>
                <a:gd name="T34" fmla="*/ 225 w 249"/>
                <a:gd name="T35" fmla="*/ 144 h 231"/>
                <a:gd name="T36" fmla="*/ 231 w 249"/>
                <a:gd name="T37" fmla="*/ 144 h 231"/>
                <a:gd name="T38" fmla="*/ 225 w 249"/>
                <a:gd name="T39" fmla="*/ 69 h 231"/>
                <a:gd name="T40" fmla="*/ 228 w 249"/>
                <a:gd name="T41" fmla="*/ 0 h 231"/>
                <a:gd name="T42" fmla="*/ 81 w 249"/>
                <a:gd name="T43" fmla="*/ 114 h 231"/>
                <a:gd name="T44" fmla="*/ 12 w 249"/>
                <a:gd name="T45" fmla="*/ 189 h 231"/>
                <a:gd name="T46" fmla="*/ 0 w 249"/>
                <a:gd name="T47" fmla="*/ 204 h 231"/>
                <a:gd name="T48" fmla="*/ 162 w 249"/>
                <a:gd name="T49" fmla="*/ 156 h 231"/>
                <a:gd name="T50" fmla="*/ 168 w 249"/>
                <a:gd name="T51" fmla="*/ 165 h 231"/>
                <a:gd name="T52" fmla="*/ 162 w 249"/>
                <a:gd name="T53" fmla="*/ 156 h 231"/>
                <a:gd name="T54" fmla="*/ 162 w 249"/>
                <a:gd name="T55" fmla="*/ 135 h 231"/>
                <a:gd name="T56" fmla="*/ 159 w 249"/>
                <a:gd name="T57" fmla="*/ 135 h 231"/>
                <a:gd name="T58" fmla="*/ 108 w 249"/>
                <a:gd name="T59" fmla="*/ 126 h 231"/>
                <a:gd name="T60" fmla="*/ 108 w 249"/>
                <a:gd name="T61" fmla="*/ 132 h 231"/>
                <a:gd name="T62" fmla="*/ 90 w 249"/>
                <a:gd name="T63" fmla="*/ 111 h 231"/>
                <a:gd name="T64" fmla="*/ 96 w 249"/>
                <a:gd name="T65" fmla="*/ 111 h 231"/>
                <a:gd name="T66" fmla="*/ 90 w 249"/>
                <a:gd name="T67" fmla="*/ 11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49" h="231">
                  <a:moveTo>
                    <a:pt x="87" y="153"/>
                  </a:moveTo>
                  <a:cubicBezTo>
                    <a:pt x="45" y="183"/>
                    <a:pt x="45" y="183"/>
                    <a:pt x="45" y="183"/>
                  </a:cubicBezTo>
                  <a:cubicBezTo>
                    <a:pt x="99" y="147"/>
                    <a:pt x="99" y="147"/>
                    <a:pt x="99" y="147"/>
                  </a:cubicBezTo>
                  <a:cubicBezTo>
                    <a:pt x="99" y="147"/>
                    <a:pt x="99" y="156"/>
                    <a:pt x="108" y="147"/>
                  </a:cubicBezTo>
                  <a:cubicBezTo>
                    <a:pt x="117" y="141"/>
                    <a:pt x="126" y="141"/>
                    <a:pt x="123" y="141"/>
                  </a:cubicBezTo>
                  <a:cubicBezTo>
                    <a:pt x="120" y="144"/>
                    <a:pt x="99" y="165"/>
                    <a:pt x="99" y="165"/>
                  </a:cubicBezTo>
                  <a:cubicBezTo>
                    <a:pt x="99" y="165"/>
                    <a:pt x="132" y="138"/>
                    <a:pt x="144" y="135"/>
                  </a:cubicBezTo>
                  <a:cubicBezTo>
                    <a:pt x="150" y="132"/>
                    <a:pt x="150" y="132"/>
                    <a:pt x="153" y="135"/>
                  </a:cubicBezTo>
                  <a:cubicBezTo>
                    <a:pt x="153" y="138"/>
                    <a:pt x="153" y="144"/>
                    <a:pt x="153" y="150"/>
                  </a:cubicBezTo>
                  <a:cubicBezTo>
                    <a:pt x="147" y="162"/>
                    <a:pt x="138" y="174"/>
                    <a:pt x="138" y="177"/>
                  </a:cubicBezTo>
                  <a:cubicBezTo>
                    <a:pt x="138" y="186"/>
                    <a:pt x="147" y="210"/>
                    <a:pt x="150" y="213"/>
                  </a:cubicBezTo>
                  <a:cubicBezTo>
                    <a:pt x="153" y="216"/>
                    <a:pt x="144" y="183"/>
                    <a:pt x="144" y="177"/>
                  </a:cubicBezTo>
                  <a:cubicBezTo>
                    <a:pt x="144" y="177"/>
                    <a:pt x="150" y="171"/>
                    <a:pt x="156" y="162"/>
                  </a:cubicBezTo>
                  <a:cubicBezTo>
                    <a:pt x="156" y="168"/>
                    <a:pt x="156" y="171"/>
                    <a:pt x="159" y="174"/>
                  </a:cubicBezTo>
                  <a:cubicBezTo>
                    <a:pt x="150" y="183"/>
                    <a:pt x="150" y="192"/>
                    <a:pt x="150" y="198"/>
                  </a:cubicBezTo>
                  <a:cubicBezTo>
                    <a:pt x="153" y="210"/>
                    <a:pt x="165" y="231"/>
                    <a:pt x="165" y="231"/>
                  </a:cubicBezTo>
                  <a:cubicBezTo>
                    <a:pt x="165" y="231"/>
                    <a:pt x="159" y="207"/>
                    <a:pt x="156" y="198"/>
                  </a:cubicBezTo>
                  <a:cubicBezTo>
                    <a:pt x="153" y="195"/>
                    <a:pt x="156" y="186"/>
                    <a:pt x="162" y="180"/>
                  </a:cubicBezTo>
                  <a:cubicBezTo>
                    <a:pt x="168" y="186"/>
                    <a:pt x="192" y="204"/>
                    <a:pt x="189" y="201"/>
                  </a:cubicBezTo>
                  <a:cubicBezTo>
                    <a:pt x="186" y="198"/>
                    <a:pt x="168" y="183"/>
                    <a:pt x="165" y="177"/>
                  </a:cubicBezTo>
                  <a:cubicBezTo>
                    <a:pt x="168" y="171"/>
                    <a:pt x="171" y="168"/>
                    <a:pt x="171" y="168"/>
                  </a:cubicBezTo>
                  <a:cubicBezTo>
                    <a:pt x="177" y="162"/>
                    <a:pt x="177" y="147"/>
                    <a:pt x="177" y="135"/>
                  </a:cubicBezTo>
                  <a:cubicBezTo>
                    <a:pt x="180" y="135"/>
                    <a:pt x="180" y="135"/>
                    <a:pt x="183" y="135"/>
                  </a:cubicBezTo>
                  <a:cubicBezTo>
                    <a:pt x="183" y="150"/>
                    <a:pt x="186" y="171"/>
                    <a:pt x="189" y="177"/>
                  </a:cubicBezTo>
                  <a:cubicBezTo>
                    <a:pt x="198" y="186"/>
                    <a:pt x="216" y="204"/>
                    <a:pt x="219" y="201"/>
                  </a:cubicBezTo>
                  <a:cubicBezTo>
                    <a:pt x="222" y="198"/>
                    <a:pt x="201" y="183"/>
                    <a:pt x="195" y="177"/>
                  </a:cubicBezTo>
                  <a:cubicBezTo>
                    <a:pt x="192" y="174"/>
                    <a:pt x="192" y="147"/>
                    <a:pt x="192" y="132"/>
                  </a:cubicBezTo>
                  <a:cubicBezTo>
                    <a:pt x="198" y="129"/>
                    <a:pt x="201" y="129"/>
                    <a:pt x="204" y="126"/>
                  </a:cubicBezTo>
                  <a:cubicBezTo>
                    <a:pt x="207" y="123"/>
                    <a:pt x="210" y="123"/>
                    <a:pt x="213" y="120"/>
                  </a:cubicBezTo>
                  <a:cubicBezTo>
                    <a:pt x="213" y="135"/>
                    <a:pt x="210" y="159"/>
                    <a:pt x="213" y="162"/>
                  </a:cubicBezTo>
                  <a:cubicBezTo>
                    <a:pt x="216" y="168"/>
                    <a:pt x="219" y="174"/>
                    <a:pt x="222" y="177"/>
                  </a:cubicBezTo>
                  <a:cubicBezTo>
                    <a:pt x="222" y="180"/>
                    <a:pt x="231" y="186"/>
                    <a:pt x="231" y="186"/>
                  </a:cubicBezTo>
                  <a:cubicBezTo>
                    <a:pt x="228" y="177"/>
                    <a:pt x="219" y="171"/>
                    <a:pt x="219" y="159"/>
                  </a:cubicBezTo>
                  <a:cubicBezTo>
                    <a:pt x="216" y="153"/>
                    <a:pt x="219" y="129"/>
                    <a:pt x="222" y="117"/>
                  </a:cubicBezTo>
                  <a:cubicBezTo>
                    <a:pt x="222" y="117"/>
                    <a:pt x="222" y="114"/>
                    <a:pt x="225" y="114"/>
                  </a:cubicBezTo>
                  <a:cubicBezTo>
                    <a:pt x="219" y="138"/>
                    <a:pt x="225" y="144"/>
                    <a:pt x="225" y="144"/>
                  </a:cubicBezTo>
                  <a:cubicBezTo>
                    <a:pt x="249" y="174"/>
                    <a:pt x="249" y="174"/>
                    <a:pt x="249" y="174"/>
                  </a:cubicBezTo>
                  <a:cubicBezTo>
                    <a:pt x="249" y="174"/>
                    <a:pt x="237" y="150"/>
                    <a:pt x="231" y="144"/>
                  </a:cubicBezTo>
                  <a:cubicBezTo>
                    <a:pt x="225" y="138"/>
                    <a:pt x="228" y="123"/>
                    <a:pt x="231" y="114"/>
                  </a:cubicBezTo>
                  <a:cubicBezTo>
                    <a:pt x="222" y="102"/>
                    <a:pt x="222" y="78"/>
                    <a:pt x="225" y="69"/>
                  </a:cubicBezTo>
                  <a:cubicBezTo>
                    <a:pt x="231" y="54"/>
                    <a:pt x="237" y="30"/>
                    <a:pt x="231" y="12"/>
                  </a:cubicBezTo>
                  <a:cubicBezTo>
                    <a:pt x="231" y="9"/>
                    <a:pt x="228" y="3"/>
                    <a:pt x="228" y="0"/>
                  </a:cubicBezTo>
                  <a:cubicBezTo>
                    <a:pt x="219" y="3"/>
                    <a:pt x="207" y="9"/>
                    <a:pt x="195" y="18"/>
                  </a:cubicBezTo>
                  <a:cubicBezTo>
                    <a:pt x="162" y="39"/>
                    <a:pt x="90" y="99"/>
                    <a:pt x="81" y="114"/>
                  </a:cubicBezTo>
                  <a:cubicBezTo>
                    <a:pt x="72" y="132"/>
                    <a:pt x="78" y="126"/>
                    <a:pt x="69" y="135"/>
                  </a:cubicBezTo>
                  <a:cubicBezTo>
                    <a:pt x="60" y="147"/>
                    <a:pt x="15" y="186"/>
                    <a:pt x="12" y="189"/>
                  </a:cubicBezTo>
                  <a:cubicBezTo>
                    <a:pt x="9" y="192"/>
                    <a:pt x="72" y="147"/>
                    <a:pt x="72" y="147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87" y="153"/>
                    <a:pt x="87" y="153"/>
                  </a:cubicBezTo>
                  <a:close/>
                  <a:moveTo>
                    <a:pt x="162" y="156"/>
                  </a:moveTo>
                  <a:cubicBezTo>
                    <a:pt x="162" y="153"/>
                    <a:pt x="165" y="150"/>
                    <a:pt x="168" y="147"/>
                  </a:cubicBezTo>
                  <a:cubicBezTo>
                    <a:pt x="168" y="165"/>
                    <a:pt x="168" y="165"/>
                    <a:pt x="168" y="165"/>
                  </a:cubicBezTo>
                  <a:cubicBezTo>
                    <a:pt x="165" y="165"/>
                    <a:pt x="165" y="168"/>
                    <a:pt x="162" y="168"/>
                  </a:cubicBezTo>
                  <a:cubicBezTo>
                    <a:pt x="162" y="165"/>
                    <a:pt x="162" y="159"/>
                    <a:pt x="162" y="156"/>
                  </a:cubicBezTo>
                  <a:close/>
                  <a:moveTo>
                    <a:pt x="159" y="135"/>
                  </a:moveTo>
                  <a:cubicBezTo>
                    <a:pt x="162" y="135"/>
                    <a:pt x="162" y="135"/>
                    <a:pt x="162" y="135"/>
                  </a:cubicBezTo>
                  <a:cubicBezTo>
                    <a:pt x="162" y="138"/>
                    <a:pt x="162" y="138"/>
                    <a:pt x="159" y="141"/>
                  </a:cubicBezTo>
                  <a:cubicBezTo>
                    <a:pt x="159" y="138"/>
                    <a:pt x="159" y="138"/>
                    <a:pt x="159" y="135"/>
                  </a:cubicBezTo>
                  <a:close/>
                  <a:moveTo>
                    <a:pt x="105" y="129"/>
                  </a:moveTo>
                  <a:cubicBezTo>
                    <a:pt x="105" y="126"/>
                    <a:pt x="105" y="126"/>
                    <a:pt x="108" y="126"/>
                  </a:cubicBezTo>
                  <a:cubicBezTo>
                    <a:pt x="108" y="126"/>
                    <a:pt x="111" y="126"/>
                    <a:pt x="111" y="129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5" y="132"/>
                    <a:pt x="105" y="129"/>
                    <a:pt x="105" y="129"/>
                  </a:cubicBezTo>
                  <a:close/>
                  <a:moveTo>
                    <a:pt x="90" y="111"/>
                  </a:moveTo>
                  <a:cubicBezTo>
                    <a:pt x="93" y="108"/>
                    <a:pt x="93" y="108"/>
                    <a:pt x="93" y="108"/>
                  </a:cubicBezTo>
                  <a:cubicBezTo>
                    <a:pt x="96" y="108"/>
                    <a:pt x="96" y="111"/>
                    <a:pt x="96" y="111"/>
                  </a:cubicBezTo>
                  <a:cubicBezTo>
                    <a:pt x="96" y="114"/>
                    <a:pt x="96" y="114"/>
                    <a:pt x="93" y="114"/>
                  </a:cubicBezTo>
                  <a:cubicBezTo>
                    <a:pt x="93" y="114"/>
                    <a:pt x="90" y="114"/>
                    <a:pt x="9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8278813" y="2017713"/>
              <a:ext cx="150813" cy="103188"/>
            </a:xfrm>
            <a:custGeom>
              <a:avLst/>
              <a:gdLst>
                <a:gd name="T0" fmla="*/ 78 w 96"/>
                <a:gd name="T1" fmla="*/ 57 h 66"/>
                <a:gd name="T2" fmla="*/ 27 w 96"/>
                <a:gd name="T3" fmla="*/ 60 h 66"/>
                <a:gd name="T4" fmla="*/ 18 w 96"/>
                <a:gd name="T5" fmla="*/ 57 h 66"/>
                <a:gd name="T6" fmla="*/ 12 w 96"/>
                <a:gd name="T7" fmla="*/ 63 h 66"/>
                <a:gd name="T8" fmla="*/ 9 w 96"/>
                <a:gd name="T9" fmla="*/ 60 h 66"/>
                <a:gd name="T10" fmla="*/ 6 w 96"/>
                <a:gd name="T11" fmla="*/ 54 h 66"/>
                <a:gd name="T12" fmla="*/ 3 w 96"/>
                <a:gd name="T13" fmla="*/ 39 h 66"/>
                <a:gd name="T14" fmla="*/ 21 w 96"/>
                <a:gd name="T15" fmla="*/ 30 h 66"/>
                <a:gd name="T16" fmla="*/ 30 w 96"/>
                <a:gd name="T17" fmla="*/ 27 h 66"/>
                <a:gd name="T18" fmla="*/ 42 w 96"/>
                <a:gd name="T19" fmla="*/ 18 h 66"/>
                <a:gd name="T20" fmla="*/ 48 w 96"/>
                <a:gd name="T21" fmla="*/ 12 h 66"/>
                <a:gd name="T22" fmla="*/ 72 w 96"/>
                <a:gd name="T23" fmla="*/ 0 h 66"/>
                <a:gd name="T24" fmla="*/ 90 w 96"/>
                <a:gd name="T25" fmla="*/ 30 h 66"/>
                <a:gd name="T26" fmla="*/ 93 w 96"/>
                <a:gd name="T27" fmla="*/ 60 h 66"/>
                <a:gd name="T28" fmla="*/ 78 w 96"/>
                <a:gd name="T29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6" h="66">
                  <a:moveTo>
                    <a:pt x="78" y="57"/>
                  </a:moveTo>
                  <a:cubicBezTo>
                    <a:pt x="66" y="63"/>
                    <a:pt x="39" y="66"/>
                    <a:pt x="27" y="60"/>
                  </a:cubicBezTo>
                  <a:cubicBezTo>
                    <a:pt x="24" y="57"/>
                    <a:pt x="21" y="57"/>
                    <a:pt x="18" y="57"/>
                  </a:cubicBezTo>
                  <a:cubicBezTo>
                    <a:pt x="15" y="57"/>
                    <a:pt x="12" y="60"/>
                    <a:pt x="12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57"/>
                    <a:pt x="9" y="57"/>
                    <a:pt x="6" y="54"/>
                  </a:cubicBezTo>
                  <a:cubicBezTo>
                    <a:pt x="3" y="48"/>
                    <a:pt x="0" y="42"/>
                    <a:pt x="3" y="39"/>
                  </a:cubicBezTo>
                  <a:cubicBezTo>
                    <a:pt x="9" y="33"/>
                    <a:pt x="15" y="33"/>
                    <a:pt x="21" y="30"/>
                  </a:cubicBezTo>
                  <a:cubicBezTo>
                    <a:pt x="24" y="30"/>
                    <a:pt x="27" y="27"/>
                    <a:pt x="30" y="27"/>
                  </a:cubicBezTo>
                  <a:cubicBezTo>
                    <a:pt x="36" y="24"/>
                    <a:pt x="39" y="21"/>
                    <a:pt x="42" y="18"/>
                  </a:cubicBezTo>
                  <a:cubicBezTo>
                    <a:pt x="45" y="15"/>
                    <a:pt x="45" y="15"/>
                    <a:pt x="48" y="12"/>
                  </a:cubicBezTo>
                  <a:cubicBezTo>
                    <a:pt x="54" y="6"/>
                    <a:pt x="63" y="3"/>
                    <a:pt x="72" y="0"/>
                  </a:cubicBezTo>
                  <a:cubicBezTo>
                    <a:pt x="78" y="3"/>
                    <a:pt x="84" y="15"/>
                    <a:pt x="90" y="30"/>
                  </a:cubicBezTo>
                  <a:cubicBezTo>
                    <a:pt x="96" y="42"/>
                    <a:pt x="96" y="51"/>
                    <a:pt x="93" y="60"/>
                  </a:cubicBezTo>
                  <a:cubicBezTo>
                    <a:pt x="87" y="54"/>
                    <a:pt x="81" y="54"/>
                    <a:pt x="7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8302625" y="2106613"/>
              <a:ext cx="122238" cy="79375"/>
            </a:xfrm>
            <a:custGeom>
              <a:avLst/>
              <a:gdLst>
                <a:gd name="T0" fmla="*/ 69 w 78"/>
                <a:gd name="T1" fmla="*/ 51 h 51"/>
                <a:gd name="T2" fmla="*/ 45 w 78"/>
                <a:gd name="T3" fmla="*/ 45 h 51"/>
                <a:gd name="T4" fmla="*/ 6 w 78"/>
                <a:gd name="T5" fmla="*/ 39 h 51"/>
                <a:gd name="T6" fmla="*/ 0 w 78"/>
                <a:gd name="T7" fmla="*/ 36 h 51"/>
                <a:gd name="T8" fmla="*/ 0 w 78"/>
                <a:gd name="T9" fmla="*/ 18 h 51"/>
                <a:gd name="T10" fmla="*/ 6 w 78"/>
                <a:gd name="T11" fmla="*/ 6 h 51"/>
                <a:gd name="T12" fmla="*/ 12 w 78"/>
                <a:gd name="T13" fmla="*/ 6 h 51"/>
                <a:gd name="T14" fmla="*/ 63 w 78"/>
                <a:gd name="T15" fmla="*/ 3 h 51"/>
                <a:gd name="T16" fmla="*/ 78 w 78"/>
                <a:gd name="T17" fmla="*/ 9 h 51"/>
                <a:gd name="T18" fmla="*/ 75 w 78"/>
                <a:gd name="T19" fmla="*/ 36 h 51"/>
                <a:gd name="T20" fmla="*/ 69 w 78"/>
                <a:gd name="T2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51">
                  <a:moveTo>
                    <a:pt x="69" y="51"/>
                  </a:moveTo>
                  <a:cubicBezTo>
                    <a:pt x="63" y="48"/>
                    <a:pt x="54" y="45"/>
                    <a:pt x="45" y="45"/>
                  </a:cubicBezTo>
                  <a:cubicBezTo>
                    <a:pt x="21" y="48"/>
                    <a:pt x="12" y="42"/>
                    <a:pt x="6" y="39"/>
                  </a:cubicBezTo>
                  <a:cubicBezTo>
                    <a:pt x="6" y="36"/>
                    <a:pt x="3" y="36"/>
                    <a:pt x="0" y="36"/>
                  </a:cubicBezTo>
                  <a:cubicBezTo>
                    <a:pt x="0" y="30"/>
                    <a:pt x="0" y="24"/>
                    <a:pt x="0" y="18"/>
                  </a:cubicBezTo>
                  <a:cubicBezTo>
                    <a:pt x="0" y="12"/>
                    <a:pt x="3" y="6"/>
                    <a:pt x="6" y="6"/>
                  </a:cubicBezTo>
                  <a:cubicBezTo>
                    <a:pt x="6" y="3"/>
                    <a:pt x="9" y="6"/>
                    <a:pt x="12" y="6"/>
                  </a:cubicBezTo>
                  <a:cubicBezTo>
                    <a:pt x="24" y="15"/>
                    <a:pt x="51" y="12"/>
                    <a:pt x="63" y="3"/>
                  </a:cubicBezTo>
                  <a:cubicBezTo>
                    <a:pt x="69" y="0"/>
                    <a:pt x="75" y="3"/>
                    <a:pt x="78" y="9"/>
                  </a:cubicBezTo>
                  <a:cubicBezTo>
                    <a:pt x="78" y="15"/>
                    <a:pt x="75" y="27"/>
                    <a:pt x="75" y="36"/>
                  </a:cubicBezTo>
                  <a:cubicBezTo>
                    <a:pt x="72" y="42"/>
                    <a:pt x="69" y="48"/>
                    <a:pt x="69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</p:grpSp>
      <p:sp>
        <p:nvSpPr>
          <p:cNvPr id="35" name="Oval 34"/>
          <p:cNvSpPr/>
          <p:nvPr/>
        </p:nvSpPr>
        <p:spPr>
          <a:xfrm>
            <a:off x="9263666" y="1779774"/>
            <a:ext cx="1057512" cy="1057512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81768" y="1729085"/>
            <a:ext cx="2633020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+mj-lt"/>
              </a:rPr>
              <a:t>Super Dish</a:t>
            </a:r>
            <a:endParaRPr lang="uk-UA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481768" y="2190750"/>
            <a:ext cx="26330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</a:t>
            </a:r>
            <a:endParaRPr lang="uk-UA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9502023" y="2016918"/>
            <a:ext cx="580798" cy="600552"/>
            <a:chOff x="5889625" y="5300663"/>
            <a:chExt cx="700088" cy="723900"/>
          </a:xfrm>
          <a:solidFill>
            <a:schemeClr val="accent1"/>
          </a:solidFill>
        </p:grpSpPr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6510338" y="55260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6510338" y="55260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5889625" y="5300663"/>
              <a:ext cx="700088" cy="723900"/>
            </a:xfrm>
            <a:custGeom>
              <a:avLst/>
              <a:gdLst>
                <a:gd name="T0" fmla="*/ 435 w 447"/>
                <a:gd name="T1" fmla="*/ 72 h 462"/>
                <a:gd name="T2" fmla="*/ 324 w 447"/>
                <a:gd name="T3" fmla="*/ 12 h 462"/>
                <a:gd name="T4" fmla="*/ 225 w 447"/>
                <a:gd name="T5" fmla="*/ 0 h 462"/>
                <a:gd name="T6" fmla="*/ 156 w 447"/>
                <a:gd name="T7" fmla="*/ 3 h 462"/>
                <a:gd name="T8" fmla="*/ 96 w 447"/>
                <a:gd name="T9" fmla="*/ 21 h 462"/>
                <a:gd name="T10" fmla="*/ 48 w 447"/>
                <a:gd name="T11" fmla="*/ 51 h 462"/>
                <a:gd name="T12" fmla="*/ 15 w 447"/>
                <a:gd name="T13" fmla="*/ 96 h 462"/>
                <a:gd name="T14" fmla="*/ 3 w 447"/>
                <a:gd name="T15" fmla="*/ 126 h 462"/>
                <a:gd name="T16" fmla="*/ 3 w 447"/>
                <a:gd name="T17" fmla="*/ 150 h 462"/>
                <a:gd name="T18" fmla="*/ 9 w 447"/>
                <a:gd name="T19" fmla="*/ 171 h 462"/>
                <a:gd name="T20" fmla="*/ 18 w 447"/>
                <a:gd name="T21" fmla="*/ 186 h 462"/>
                <a:gd name="T22" fmla="*/ 24 w 447"/>
                <a:gd name="T23" fmla="*/ 198 h 462"/>
                <a:gd name="T24" fmla="*/ 24 w 447"/>
                <a:gd name="T25" fmla="*/ 216 h 462"/>
                <a:gd name="T26" fmla="*/ 9 w 447"/>
                <a:gd name="T27" fmla="*/ 261 h 462"/>
                <a:gd name="T28" fmla="*/ 9 w 447"/>
                <a:gd name="T29" fmla="*/ 261 h 462"/>
                <a:gd name="T30" fmla="*/ 3 w 447"/>
                <a:gd name="T31" fmla="*/ 291 h 462"/>
                <a:gd name="T32" fmla="*/ 3 w 447"/>
                <a:gd name="T33" fmla="*/ 366 h 462"/>
                <a:gd name="T34" fmla="*/ 30 w 447"/>
                <a:gd name="T35" fmla="*/ 423 h 462"/>
                <a:gd name="T36" fmla="*/ 81 w 447"/>
                <a:gd name="T37" fmla="*/ 453 h 462"/>
                <a:gd name="T38" fmla="*/ 111 w 447"/>
                <a:gd name="T39" fmla="*/ 459 h 462"/>
                <a:gd name="T40" fmla="*/ 114 w 447"/>
                <a:gd name="T41" fmla="*/ 459 h 462"/>
                <a:gd name="T42" fmla="*/ 183 w 447"/>
                <a:gd name="T43" fmla="*/ 456 h 462"/>
                <a:gd name="T44" fmla="*/ 243 w 447"/>
                <a:gd name="T45" fmla="*/ 432 h 462"/>
                <a:gd name="T46" fmla="*/ 285 w 447"/>
                <a:gd name="T47" fmla="*/ 393 h 462"/>
                <a:gd name="T48" fmla="*/ 327 w 447"/>
                <a:gd name="T49" fmla="*/ 330 h 462"/>
                <a:gd name="T50" fmla="*/ 447 w 447"/>
                <a:gd name="T51" fmla="*/ 195 h 462"/>
                <a:gd name="T52" fmla="*/ 447 w 447"/>
                <a:gd name="T53" fmla="*/ 114 h 462"/>
                <a:gd name="T54" fmla="*/ 435 w 447"/>
                <a:gd name="T55" fmla="*/ 72 h 462"/>
                <a:gd name="T56" fmla="*/ 402 w 447"/>
                <a:gd name="T57" fmla="*/ 120 h 462"/>
                <a:gd name="T58" fmla="*/ 396 w 447"/>
                <a:gd name="T59" fmla="*/ 144 h 462"/>
                <a:gd name="T60" fmla="*/ 396 w 447"/>
                <a:gd name="T61" fmla="*/ 144 h 462"/>
                <a:gd name="T62" fmla="*/ 396 w 447"/>
                <a:gd name="T63" fmla="*/ 144 h 462"/>
                <a:gd name="T64" fmla="*/ 387 w 447"/>
                <a:gd name="T65" fmla="*/ 156 h 462"/>
                <a:gd name="T66" fmla="*/ 363 w 447"/>
                <a:gd name="T67" fmla="*/ 177 h 462"/>
                <a:gd name="T68" fmla="*/ 345 w 447"/>
                <a:gd name="T69" fmla="*/ 189 h 462"/>
                <a:gd name="T70" fmla="*/ 327 w 447"/>
                <a:gd name="T71" fmla="*/ 198 h 462"/>
                <a:gd name="T72" fmla="*/ 291 w 447"/>
                <a:gd name="T73" fmla="*/ 228 h 462"/>
                <a:gd name="T74" fmla="*/ 255 w 447"/>
                <a:gd name="T75" fmla="*/ 282 h 462"/>
                <a:gd name="T76" fmla="*/ 249 w 447"/>
                <a:gd name="T77" fmla="*/ 294 h 462"/>
                <a:gd name="T78" fmla="*/ 243 w 447"/>
                <a:gd name="T79" fmla="*/ 303 h 462"/>
                <a:gd name="T80" fmla="*/ 222 w 447"/>
                <a:gd name="T81" fmla="*/ 318 h 462"/>
                <a:gd name="T82" fmla="*/ 159 w 447"/>
                <a:gd name="T83" fmla="*/ 339 h 462"/>
                <a:gd name="T84" fmla="*/ 90 w 447"/>
                <a:gd name="T85" fmla="*/ 333 h 462"/>
                <a:gd name="T86" fmla="*/ 51 w 447"/>
                <a:gd name="T87" fmla="*/ 306 h 462"/>
                <a:gd name="T88" fmla="*/ 48 w 447"/>
                <a:gd name="T89" fmla="*/ 291 h 462"/>
                <a:gd name="T90" fmla="*/ 54 w 447"/>
                <a:gd name="T91" fmla="*/ 273 h 462"/>
                <a:gd name="T92" fmla="*/ 66 w 447"/>
                <a:gd name="T93" fmla="*/ 240 h 462"/>
                <a:gd name="T94" fmla="*/ 66 w 447"/>
                <a:gd name="T95" fmla="*/ 177 h 462"/>
                <a:gd name="T96" fmla="*/ 54 w 447"/>
                <a:gd name="T97" fmla="*/ 156 h 462"/>
                <a:gd name="T98" fmla="*/ 48 w 447"/>
                <a:gd name="T99" fmla="*/ 138 h 462"/>
                <a:gd name="T100" fmla="*/ 51 w 447"/>
                <a:gd name="T101" fmla="*/ 123 h 462"/>
                <a:gd name="T102" fmla="*/ 84 w 447"/>
                <a:gd name="T103" fmla="*/ 81 h 462"/>
                <a:gd name="T104" fmla="*/ 135 w 447"/>
                <a:gd name="T105" fmla="*/ 54 h 462"/>
                <a:gd name="T106" fmla="*/ 201 w 447"/>
                <a:gd name="T107" fmla="*/ 45 h 462"/>
                <a:gd name="T108" fmla="*/ 222 w 447"/>
                <a:gd name="T109" fmla="*/ 45 h 462"/>
                <a:gd name="T110" fmla="*/ 318 w 447"/>
                <a:gd name="T111" fmla="*/ 57 h 462"/>
                <a:gd name="T112" fmla="*/ 378 w 447"/>
                <a:gd name="T113" fmla="*/ 75 h 462"/>
                <a:gd name="T114" fmla="*/ 396 w 447"/>
                <a:gd name="T115" fmla="*/ 93 h 462"/>
                <a:gd name="T116" fmla="*/ 402 w 447"/>
                <a:gd name="T117" fmla="*/ 120 h 462"/>
                <a:gd name="T118" fmla="*/ 402 w 447"/>
                <a:gd name="T119" fmla="*/ 120 h 462"/>
                <a:gd name="T120" fmla="*/ 402 w 447"/>
                <a:gd name="T121" fmla="*/ 12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7" h="462">
                  <a:moveTo>
                    <a:pt x="435" y="72"/>
                  </a:moveTo>
                  <a:cubicBezTo>
                    <a:pt x="417" y="39"/>
                    <a:pt x="378" y="18"/>
                    <a:pt x="324" y="12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1" y="0"/>
                    <a:pt x="177" y="0"/>
                    <a:pt x="156" y="3"/>
                  </a:cubicBezTo>
                  <a:cubicBezTo>
                    <a:pt x="135" y="6"/>
                    <a:pt x="114" y="12"/>
                    <a:pt x="96" y="21"/>
                  </a:cubicBezTo>
                  <a:cubicBezTo>
                    <a:pt x="78" y="30"/>
                    <a:pt x="63" y="39"/>
                    <a:pt x="48" y="51"/>
                  </a:cubicBezTo>
                  <a:cubicBezTo>
                    <a:pt x="36" y="66"/>
                    <a:pt x="24" y="78"/>
                    <a:pt x="15" y="96"/>
                  </a:cubicBezTo>
                  <a:cubicBezTo>
                    <a:pt x="9" y="105"/>
                    <a:pt x="6" y="117"/>
                    <a:pt x="3" y="126"/>
                  </a:cubicBezTo>
                  <a:cubicBezTo>
                    <a:pt x="3" y="135"/>
                    <a:pt x="0" y="144"/>
                    <a:pt x="3" y="150"/>
                  </a:cubicBezTo>
                  <a:cubicBezTo>
                    <a:pt x="3" y="159"/>
                    <a:pt x="6" y="165"/>
                    <a:pt x="9" y="171"/>
                  </a:cubicBezTo>
                  <a:cubicBezTo>
                    <a:pt x="12" y="174"/>
                    <a:pt x="15" y="180"/>
                    <a:pt x="18" y="186"/>
                  </a:cubicBezTo>
                  <a:cubicBezTo>
                    <a:pt x="21" y="189"/>
                    <a:pt x="24" y="195"/>
                    <a:pt x="24" y="198"/>
                  </a:cubicBezTo>
                  <a:cubicBezTo>
                    <a:pt x="27" y="204"/>
                    <a:pt x="27" y="210"/>
                    <a:pt x="24" y="216"/>
                  </a:cubicBezTo>
                  <a:cubicBezTo>
                    <a:pt x="24" y="231"/>
                    <a:pt x="18" y="246"/>
                    <a:pt x="9" y="261"/>
                  </a:cubicBezTo>
                  <a:cubicBezTo>
                    <a:pt x="9" y="261"/>
                    <a:pt x="9" y="261"/>
                    <a:pt x="9" y="261"/>
                  </a:cubicBezTo>
                  <a:cubicBezTo>
                    <a:pt x="6" y="270"/>
                    <a:pt x="3" y="282"/>
                    <a:pt x="3" y="291"/>
                  </a:cubicBezTo>
                  <a:cubicBezTo>
                    <a:pt x="3" y="366"/>
                    <a:pt x="3" y="366"/>
                    <a:pt x="3" y="366"/>
                  </a:cubicBezTo>
                  <a:cubicBezTo>
                    <a:pt x="3" y="390"/>
                    <a:pt x="15" y="408"/>
                    <a:pt x="30" y="423"/>
                  </a:cubicBezTo>
                  <a:cubicBezTo>
                    <a:pt x="45" y="438"/>
                    <a:pt x="63" y="447"/>
                    <a:pt x="81" y="453"/>
                  </a:cubicBezTo>
                  <a:cubicBezTo>
                    <a:pt x="90" y="456"/>
                    <a:pt x="102" y="459"/>
                    <a:pt x="111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35" y="462"/>
                    <a:pt x="159" y="459"/>
                    <a:pt x="183" y="456"/>
                  </a:cubicBezTo>
                  <a:cubicBezTo>
                    <a:pt x="204" y="450"/>
                    <a:pt x="225" y="441"/>
                    <a:pt x="243" y="432"/>
                  </a:cubicBezTo>
                  <a:cubicBezTo>
                    <a:pt x="261" y="423"/>
                    <a:pt x="276" y="408"/>
                    <a:pt x="285" y="393"/>
                  </a:cubicBezTo>
                  <a:cubicBezTo>
                    <a:pt x="327" y="330"/>
                    <a:pt x="327" y="330"/>
                    <a:pt x="327" y="330"/>
                  </a:cubicBezTo>
                  <a:cubicBezTo>
                    <a:pt x="327" y="330"/>
                    <a:pt x="441" y="252"/>
                    <a:pt x="447" y="195"/>
                  </a:cubicBezTo>
                  <a:cubicBezTo>
                    <a:pt x="447" y="114"/>
                    <a:pt x="447" y="114"/>
                    <a:pt x="447" y="114"/>
                  </a:cubicBezTo>
                  <a:cubicBezTo>
                    <a:pt x="447" y="99"/>
                    <a:pt x="441" y="84"/>
                    <a:pt x="435" y="72"/>
                  </a:cubicBezTo>
                  <a:close/>
                  <a:moveTo>
                    <a:pt x="402" y="120"/>
                  </a:moveTo>
                  <a:cubicBezTo>
                    <a:pt x="402" y="129"/>
                    <a:pt x="399" y="135"/>
                    <a:pt x="396" y="144"/>
                  </a:cubicBezTo>
                  <a:cubicBezTo>
                    <a:pt x="396" y="141"/>
                    <a:pt x="402" y="129"/>
                    <a:pt x="396" y="144"/>
                  </a:cubicBezTo>
                  <a:cubicBezTo>
                    <a:pt x="393" y="144"/>
                    <a:pt x="393" y="144"/>
                    <a:pt x="396" y="144"/>
                  </a:cubicBezTo>
                  <a:cubicBezTo>
                    <a:pt x="393" y="147"/>
                    <a:pt x="390" y="153"/>
                    <a:pt x="387" y="156"/>
                  </a:cubicBezTo>
                  <a:cubicBezTo>
                    <a:pt x="378" y="165"/>
                    <a:pt x="372" y="171"/>
                    <a:pt x="363" y="177"/>
                  </a:cubicBezTo>
                  <a:cubicBezTo>
                    <a:pt x="357" y="180"/>
                    <a:pt x="351" y="186"/>
                    <a:pt x="345" y="189"/>
                  </a:cubicBezTo>
                  <a:cubicBezTo>
                    <a:pt x="339" y="192"/>
                    <a:pt x="333" y="195"/>
                    <a:pt x="327" y="198"/>
                  </a:cubicBezTo>
                  <a:cubicBezTo>
                    <a:pt x="315" y="207"/>
                    <a:pt x="303" y="216"/>
                    <a:pt x="291" y="228"/>
                  </a:cubicBezTo>
                  <a:cubicBezTo>
                    <a:pt x="279" y="246"/>
                    <a:pt x="267" y="264"/>
                    <a:pt x="255" y="282"/>
                  </a:cubicBezTo>
                  <a:cubicBezTo>
                    <a:pt x="255" y="285"/>
                    <a:pt x="252" y="291"/>
                    <a:pt x="249" y="294"/>
                  </a:cubicBezTo>
                  <a:cubicBezTo>
                    <a:pt x="249" y="297"/>
                    <a:pt x="246" y="300"/>
                    <a:pt x="243" y="303"/>
                  </a:cubicBezTo>
                  <a:cubicBezTo>
                    <a:pt x="237" y="309"/>
                    <a:pt x="231" y="312"/>
                    <a:pt x="222" y="318"/>
                  </a:cubicBezTo>
                  <a:cubicBezTo>
                    <a:pt x="204" y="330"/>
                    <a:pt x="183" y="336"/>
                    <a:pt x="159" y="339"/>
                  </a:cubicBezTo>
                  <a:cubicBezTo>
                    <a:pt x="138" y="342"/>
                    <a:pt x="111" y="342"/>
                    <a:pt x="90" y="333"/>
                  </a:cubicBezTo>
                  <a:cubicBezTo>
                    <a:pt x="75" y="330"/>
                    <a:pt x="60" y="321"/>
                    <a:pt x="51" y="306"/>
                  </a:cubicBezTo>
                  <a:cubicBezTo>
                    <a:pt x="48" y="303"/>
                    <a:pt x="48" y="297"/>
                    <a:pt x="48" y="291"/>
                  </a:cubicBezTo>
                  <a:cubicBezTo>
                    <a:pt x="48" y="285"/>
                    <a:pt x="51" y="279"/>
                    <a:pt x="54" y="273"/>
                  </a:cubicBezTo>
                  <a:cubicBezTo>
                    <a:pt x="60" y="261"/>
                    <a:pt x="63" y="249"/>
                    <a:pt x="66" y="240"/>
                  </a:cubicBezTo>
                  <a:cubicBezTo>
                    <a:pt x="72" y="219"/>
                    <a:pt x="72" y="198"/>
                    <a:pt x="66" y="177"/>
                  </a:cubicBezTo>
                  <a:cubicBezTo>
                    <a:pt x="63" y="171"/>
                    <a:pt x="57" y="162"/>
                    <a:pt x="54" y="156"/>
                  </a:cubicBezTo>
                  <a:cubicBezTo>
                    <a:pt x="51" y="150"/>
                    <a:pt x="48" y="144"/>
                    <a:pt x="48" y="138"/>
                  </a:cubicBezTo>
                  <a:cubicBezTo>
                    <a:pt x="48" y="135"/>
                    <a:pt x="48" y="129"/>
                    <a:pt x="51" y="123"/>
                  </a:cubicBezTo>
                  <a:cubicBezTo>
                    <a:pt x="60" y="105"/>
                    <a:pt x="72" y="93"/>
                    <a:pt x="84" y="81"/>
                  </a:cubicBezTo>
                  <a:cubicBezTo>
                    <a:pt x="99" y="69"/>
                    <a:pt x="117" y="60"/>
                    <a:pt x="135" y="54"/>
                  </a:cubicBezTo>
                  <a:cubicBezTo>
                    <a:pt x="156" y="48"/>
                    <a:pt x="177" y="45"/>
                    <a:pt x="201" y="45"/>
                  </a:cubicBezTo>
                  <a:cubicBezTo>
                    <a:pt x="207" y="45"/>
                    <a:pt x="213" y="45"/>
                    <a:pt x="222" y="45"/>
                  </a:cubicBezTo>
                  <a:cubicBezTo>
                    <a:pt x="318" y="57"/>
                    <a:pt x="318" y="57"/>
                    <a:pt x="318" y="57"/>
                  </a:cubicBezTo>
                  <a:cubicBezTo>
                    <a:pt x="339" y="60"/>
                    <a:pt x="360" y="63"/>
                    <a:pt x="378" y="75"/>
                  </a:cubicBezTo>
                  <a:cubicBezTo>
                    <a:pt x="384" y="81"/>
                    <a:pt x="390" y="84"/>
                    <a:pt x="396" y="93"/>
                  </a:cubicBezTo>
                  <a:cubicBezTo>
                    <a:pt x="402" y="99"/>
                    <a:pt x="402" y="111"/>
                    <a:pt x="402" y="120"/>
                  </a:cubicBezTo>
                  <a:close/>
                  <a:moveTo>
                    <a:pt x="402" y="120"/>
                  </a:moveTo>
                  <a:cubicBezTo>
                    <a:pt x="402" y="120"/>
                    <a:pt x="402" y="120"/>
                    <a:pt x="402" y="12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56" name="Freeform 55"/>
            <p:cNvSpPr>
              <a:spLocks noEditPoints="1"/>
            </p:cNvSpPr>
            <p:nvPr/>
          </p:nvSpPr>
          <p:spPr bwMode="auto">
            <a:xfrm>
              <a:off x="6091238" y="5449888"/>
              <a:ext cx="296863" cy="325438"/>
            </a:xfrm>
            <a:custGeom>
              <a:avLst/>
              <a:gdLst>
                <a:gd name="T0" fmla="*/ 180 w 189"/>
                <a:gd name="T1" fmla="*/ 27 h 207"/>
                <a:gd name="T2" fmla="*/ 177 w 189"/>
                <a:gd name="T3" fmla="*/ 27 h 207"/>
                <a:gd name="T4" fmla="*/ 159 w 189"/>
                <a:gd name="T5" fmla="*/ 27 h 207"/>
                <a:gd name="T6" fmla="*/ 141 w 189"/>
                <a:gd name="T7" fmla="*/ 27 h 207"/>
                <a:gd name="T8" fmla="*/ 102 w 189"/>
                <a:gd name="T9" fmla="*/ 27 h 207"/>
                <a:gd name="T10" fmla="*/ 81 w 189"/>
                <a:gd name="T11" fmla="*/ 24 h 207"/>
                <a:gd name="T12" fmla="*/ 63 w 189"/>
                <a:gd name="T13" fmla="*/ 21 h 207"/>
                <a:gd name="T14" fmla="*/ 24 w 189"/>
                <a:gd name="T15" fmla="*/ 12 h 207"/>
                <a:gd name="T16" fmla="*/ 3 w 189"/>
                <a:gd name="T17" fmla="*/ 0 h 207"/>
                <a:gd name="T18" fmla="*/ 3 w 189"/>
                <a:gd name="T19" fmla="*/ 3 h 207"/>
                <a:gd name="T20" fmla="*/ 6 w 189"/>
                <a:gd name="T21" fmla="*/ 6 h 207"/>
                <a:gd name="T22" fmla="*/ 9 w 189"/>
                <a:gd name="T23" fmla="*/ 15 h 207"/>
                <a:gd name="T24" fmla="*/ 21 w 189"/>
                <a:gd name="T25" fmla="*/ 30 h 207"/>
                <a:gd name="T26" fmla="*/ 51 w 189"/>
                <a:gd name="T27" fmla="*/ 48 h 207"/>
                <a:gd name="T28" fmla="*/ 63 w 189"/>
                <a:gd name="T29" fmla="*/ 54 h 207"/>
                <a:gd name="T30" fmla="*/ 45 w 189"/>
                <a:gd name="T31" fmla="*/ 123 h 207"/>
                <a:gd name="T32" fmla="*/ 42 w 189"/>
                <a:gd name="T33" fmla="*/ 129 h 207"/>
                <a:gd name="T34" fmla="*/ 21 w 189"/>
                <a:gd name="T35" fmla="*/ 177 h 207"/>
                <a:gd name="T36" fmla="*/ 9 w 189"/>
                <a:gd name="T37" fmla="*/ 195 h 207"/>
                <a:gd name="T38" fmla="*/ 0 w 189"/>
                <a:gd name="T39" fmla="*/ 207 h 207"/>
                <a:gd name="T40" fmla="*/ 9 w 189"/>
                <a:gd name="T41" fmla="*/ 198 h 207"/>
                <a:gd name="T42" fmla="*/ 24 w 189"/>
                <a:gd name="T43" fmla="*/ 180 h 207"/>
                <a:gd name="T44" fmla="*/ 57 w 189"/>
                <a:gd name="T45" fmla="*/ 135 h 207"/>
                <a:gd name="T46" fmla="*/ 57 w 189"/>
                <a:gd name="T47" fmla="*/ 132 h 207"/>
                <a:gd name="T48" fmla="*/ 90 w 189"/>
                <a:gd name="T49" fmla="*/ 60 h 207"/>
                <a:gd name="T50" fmla="*/ 93 w 189"/>
                <a:gd name="T51" fmla="*/ 57 h 207"/>
                <a:gd name="T52" fmla="*/ 111 w 189"/>
                <a:gd name="T53" fmla="*/ 57 h 207"/>
                <a:gd name="T54" fmla="*/ 132 w 189"/>
                <a:gd name="T55" fmla="*/ 54 h 207"/>
                <a:gd name="T56" fmla="*/ 168 w 189"/>
                <a:gd name="T57" fmla="*/ 42 h 207"/>
                <a:gd name="T58" fmla="*/ 189 w 189"/>
                <a:gd name="T59" fmla="*/ 27 h 207"/>
                <a:gd name="T60" fmla="*/ 180 w 189"/>
                <a:gd name="T61" fmla="*/ 27 h 207"/>
                <a:gd name="T62" fmla="*/ 180 w 189"/>
                <a:gd name="T63" fmla="*/ 27 h 207"/>
                <a:gd name="T64" fmla="*/ 180 w 189"/>
                <a:gd name="T65" fmla="*/ 27 h 207"/>
                <a:gd name="T66" fmla="*/ 180 w 189"/>
                <a:gd name="T67" fmla="*/ 2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89" h="207">
                  <a:moveTo>
                    <a:pt x="180" y="27"/>
                  </a:moveTo>
                  <a:cubicBezTo>
                    <a:pt x="177" y="27"/>
                    <a:pt x="177" y="27"/>
                    <a:pt x="177" y="27"/>
                  </a:cubicBezTo>
                  <a:cubicBezTo>
                    <a:pt x="171" y="27"/>
                    <a:pt x="165" y="27"/>
                    <a:pt x="159" y="27"/>
                  </a:cubicBezTo>
                  <a:cubicBezTo>
                    <a:pt x="153" y="27"/>
                    <a:pt x="147" y="27"/>
                    <a:pt x="141" y="27"/>
                  </a:cubicBezTo>
                  <a:cubicBezTo>
                    <a:pt x="126" y="27"/>
                    <a:pt x="114" y="27"/>
                    <a:pt x="102" y="27"/>
                  </a:cubicBezTo>
                  <a:cubicBezTo>
                    <a:pt x="93" y="27"/>
                    <a:pt x="87" y="27"/>
                    <a:pt x="81" y="24"/>
                  </a:cubicBezTo>
                  <a:cubicBezTo>
                    <a:pt x="75" y="24"/>
                    <a:pt x="69" y="24"/>
                    <a:pt x="63" y="21"/>
                  </a:cubicBezTo>
                  <a:cubicBezTo>
                    <a:pt x="48" y="21"/>
                    <a:pt x="36" y="15"/>
                    <a:pt x="24" y="12"/>
                  </a:cubicBezTo>
                  <a:cubicBezTo>
                    <a:pt x="18" y="9"/>
                    <a:pt x="9" y="6"/>
                    <a:pt x="3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9"/>
                    <a:pt x="6" y="12"/>
                    <a:pt x="9" y="15"/>
                  </a:cubicBezTo>
                  <a:cubicBezTo>
                    <a:pt x="12" y="18"/>
                    <a:pt x="15" y="24"/>
                    <a:pt x="21" y="30"/>
                  </a:cubicBezTo>
                  <a:cubicBezTo>
                    <a:pt x="30" y="36"/>
                    <a:pt x="39" y="45"/>
                    <a:pt x="51" y="48"/>
                  </a:cubicBezTo>
                  <a:cubicBezTo>
                    <a:pt x="54" y="51"/>
                    <a:pt x="60" y="51"/>
                    <a:pt x="63" y="54"/>
                  </a:cubicBezTo>
                  <a:cubicBezTo>
                    <a:pt x="60" y="78"/>
                    <a:pt x="54" y="102"/>
                    <a:pt x="45" y="123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36" y="144"/>
                    <a:pt x="27" y="162"/>
                    <a:pt x="21" y="177"/>
                  </a:cubicBezTo>
                  <a:cubicBezTo>
                    <a:pt x="15" y="183"/>
                    <a:pt x="12" y="189"/>
                    <a:pt x="9" y="195"/>
                  </a:cubicBezTo>
                  <a:cubicBezTo>
                    <a:pt x="6" y="201"/>
                    <a:pt x="3" y="204"/>
                    <a:pt x="0" y="207"/>
                  </a:cubicBezTo>
                  <a:cubicBezTo>
                    <a:pt x="3" y="204"/>
                    <a:pt x="6" y="201"/>
                    <a:pt x="9" y="198"/>
                  </a:cubicBezTo>
                  <a:cubicBezTo>
                    <a:pt x="15" y="192"/>
                    <a:pt x="21" y="186"/>
                    <a:pt x="24" y="180"/>
                  </a:cubicBezTo>
                  <a:cubicBezTo>
                    <a:pt x="36" y="165"/>
                    <a:pt x="45" y="150"/>
                    <a:pt x="57" y="135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72" y="108"/>
                    <a:pt x="81" y="84"/>
                    <a:pt x="90" y="60"/>
                  </a:cubicBezTo>
                  <a:cubicBezTo>
                    <a:pt x="90" y="60"/>
                    <a:pt x="90" y="60"/>
                    <a:pt x="93" y="57"/>
                  </a:cubicBezTo>
                  <a:cubicBezTo>
                    <a:pt x="99" y="57"/>
                    <a:pt x="105" y="57"/>
                    <a:pt x="111" y="57"/>
                  </a:cubicBezTo>
                  <a:cubicBezTo>
                    <a:pt x="117" y="57"/>
                    <a:pt x="126" y="57"/>
                    <a:pt x="132" y="54"/>
                  </a:cubicBezTo>
                  <a:cubicBezTo>
                    <a:pt x="144" y="51"/>
                    <a:pt x="156" y="48"/>
                    <a:pt x="168" y="42"/>
                  </a:cubicBezTo>
                  <a:cubicBezTo>
                    <a:pt x="174" y="39"/>
                    <a:pt x="183" y="33"/>
                    <a:pt x="189" y="27"/>
                  </a:cubicBezTo>
                  <a:cubicBezTo>
                    <a:pt x="189" y="27"/>
                    <a:pt x="183" y="27"/>
                    <a:pt x="180" y="27"/>
                  </a:cubicBezTo>
                  <a:cubicBezTo>
                    <a:pt x="180" y="27"/>
                    <a:pt x="183" y="27"/>
                    <a:pt x="180" y="27"/>
                  </a:cubicBezTo>
                  <a:close/>
                  <a:moveTo>
                    <a:pt x="180" y="27"/>
                  </a:moveTo>
                  <a:cubicBezTo>
                    <a:pt x="180" y="27"/>
                    <a:pt x="180" y="27"/>
                    <a:pt x="180" y="2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</p:grpSp>
      <p:sp>
        <p:nvSpPr>
          <p:cNvPr id="57" name="Oval 56"/>
          <p:cNvSpPr/>
          <p:nvPr/>
        </p:nvSpPr>
        <p:spPr>
          <a:xfrm>
            <a:off x="1878971" y="3334254"/>
            <a:ext cx="1057512" cy="1057512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120081" y="3283565"/>
            <a:ext cx="2633020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2400" dirty="0">
                <a:solidFill>
                  <a:schemeClr val="accent1"/>
                </a:solidFill>
                <a:latin typeface="+mj-lt"/>
              </a:rPr>
              <a:t>Super Dish</a:t>
            </a:r>
            <a:endParaRPr lang="uk-UA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120081" y="3745230"/>
            <a:ext cx="26330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</a:t>
            </a:r>
            <a:endParaRPr lang="uk-UA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2130389" y="3586510"/>
            <a:ext cx="568325" cy="626715"/>
          </a:xfrm>
          <a:custGeom>
            <a:avLst/>
            <a:gdLst>
              <a:gd name="T0" fmla="*/ 369 w 444"/>
              <a:gd name="T1" fmla="*/ 48 h 489"/>
              <a:gd name="T2" fmla="*/ 234 w 444"/>
              <a:gd name="T3" fmla="*/ 39 h 489"/>
              <a:gd name="T4" fmla="*/ 243 w 444"/>
              <a:gd name="T5" fmla="*/ 63 h 489"/>
              <a:gd name="T6" fmla="*/ 210 w 444"/>
              <a:gd name="T7" fmla="*/ 99 h 489"/>
              <a:gd name="T8" fmla="*/ 210 w 444"/>
              <a:gd name="T9" fmla="*/ 99 h 489"/>
              <a:gd name="T10" fmla="*/ 177 w 444"/>
              <a:gd name="T11" fmla="*/ 138 h 489"/>
              <a:gd name="T12" fmla="*/ 183 w 444"/>
              <a:gd name="T13" fmla="*/ 156 h 489"/>
              <a:gd name="T14" fmla="*/ 144 w 444"/>
              <a:gd name="T15" fmla="*/ 195 h 489"/>
              <a:gd name="T16" fmla="*/ 138 w 444"/>
              <a:gd name="T17" fmla="*/ 195 h 489"/>
              <a:gd name="T18" fmla="*/ 123 w 444"/>
              <a:gd name="T19" fmla="*/ 300 h 489"/>
              <a:gd name="T20" fmla="*/ 63 w 444"/>
              <a:gd name="T21" fmla="*/ 375 h 489"/>
              <a:gd name="T22" fmla="*/ 9 w 444"/>
              <a:gd name="T23" fmla="*/ 399 h 489"/>
              <a:gd name="T24" fmla="*/ 21 w 444"/>
              <a:gd name="T25" fmla="*/ 444 h 489"/>
              <a:gd name="T26" fmla="*/ 48 w 444"/>
              <a:gd name="T27" fmla="*/ 450 h 489"/>
              <a:gd name="T28" fmla="*/ 60 w 444"/>
              <a:gd name="T29" fmla="*/ 477 h 489"/>
              <a:gd name="T30" fmla="*/ 63 w 444"/>
              <a:gd name="T31" fmla="*/ 480 h 489"/>
              <a:gd name="T32" fmla="*/ 108 w 444"/>
              <a:gd name="T33" fmla="*/ 477 h 489"/>
              <a:gd name="T34" fmla="*/ 117 w 444"/>
              <a:gd name="T35" fmla="*/ 420 h 489"/>
              <a:gd name="T36" fmla="*/ 180 w 444"/>
              <a:gd name="T37" fmla="*/ 342 h 489"/>
              <a:gd name="T38" fmla="*/ 354 w 444"/>
              <a:gd name="T39" fmla="*/ 264 h 489"/>
              <a:gd name="T40" fmla="*/ 369 w 444"/>
              <a:gd name="T41" fmla="*/ 48 h 489"/>
              <a:gd name="T42" fmla="*/ 99 w 444"/>
              <a:gd name="T43" fmla="*/ 420 h 489"/>
              <a:gd name="T44" fmla="*/ 102 w 444"/>
              <a:gd name="T45" fmla="*/ 423 h 489"/>
              <a:gd name="T46" fmla="*/ 99 w 444"/>
              <a:gd name="T47" fmla="*/ 468 h 489"/>
              <a:gd name="T48" fmla="*/ 72 w 444"/>
              <a:gd name="T49" fmla="*/ 465 h 489"/>
              <a:gd name="T50" fmla="*/ 63 w 444"/>
              <a:gd name="T51" fmla="*/ 441 h 489"/>
              <a:gd name="T52" fmla="*/ 54 w 444"/>
              <a:gd name="T53" fmla="*/ 432 h 489"/>
              <a:gd name="T54" fmla="*/ 27 w 444"/>
              <a:gd name="T55" fmla="*/ 432 h 489"/>
              <a:gd name="T56" fmla="*/ 21 w 444"/>
              <a:gd name="T57" fmla="*/ 405 h 489"/>
              <a:gd name="T58" fmla="*/ 63 w 444"/>
              <a:gd name="T59" fmla="*/ 390 h 489"/>
              <a:gd name="T60" fmla="*/ 66 w 444"/>
              <a:gd name="T61" fmla="*/ 393 h 489"/>
              <a:gd name="T62" fmla="*/ 132 w 444"/>
              <a:gd name="T63" fmla="*/ 309 h 489"/>
              <a:gd name="T64" fmla="*/ 147 w 444"/>
              <a:gd name="T65" fmla="*/ 324 h 489"/>
              <a:gd name="T66" fmla="*/ 165 w 444"/>
              <a:gd name="T67" fmla="*/ 336 h 489"/>
              <a:gd name="T68" fmla="*/ 99 w 444"/>
              <a:gd name="T69" fmla="*/ 42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44" h="489">
                <a:moveTo>
                  <a:pt x="369" y="48"/>
                </a:moveTo>
                <a:cubicBezTo>
                  <a:pt x="324" y="12"/>
                  <a:pt x="285" y="0"/>
                  <a:pt x="234" y="39"/>
                </a:cubicBezTo>
                <a:cubicBezTo>
                  <a:pt x="240" y="45"/>
                  <a:pt x="243" y="54"/>
                  <a:pt x="243" y="63"/>
                </a:cubicBezTo>
                <a:cubicBezTo>
                  <a:pt x="243" y="81"/>
                  <a:pt x="228" y="99"/>
                  <a:pt x="210" y="99"/>
                </a:cubicBezTo>
                <a:cubicBezTo>
                  <a:pt x="210" y="99"/>
                  <a:pt x="210" y="99"/>
                  <a:pt x="210" y="99"/>
                </a:cubicBezTo>
                <a:cubicBezTo>
                  <a:pt x="210" y="120"/>
                  <a:pt x="195" y="135"/>
                  <a:pt x="177" y="138"/>
                </a:cubicBezTo>
                <a:cubicBezTo>
                  <a:pt x="180" y="144"/>
                  <a:pt x="183" y="150"/>
                  <a:pt x="183" y="156"/>
                </a:cubicBezTo>
                <a:cubicBezTo>
                  <a:pt x="183" y="177"/>
                  <a:pt x="165" y="195"/>
                  <a:pt x="144" y="195"/>
                </a:cubicBezTo>
                <a:cubicBezTo>
                  <a:pt x="144" y="195"/>
                  <a:pt x="141" y="195"/>
                  <a:pt x="138" y="195"/>
                </a:cubicBezTo>
                <a:cubicBezTo>
                  <a:pt x="141" y="231"/>
                  <a:pt x="147" y="270"/>
                  <a:pt x="123" y="300"/>
                </a:cubicBezTo>
                <a:cubicBezTo>
                  <a:pt x="111" y="318"/>
                  <a:pt x="63" y="375"/>
                  <a:pt x="63" y="375"/>
                </a:cubicBezTo>
                <a:cubicBezTo>
                  <a:pt x="48" y="372"/>
                  <a:pt x="21" y="372"/>
                  <a:pt x="9" y="399"/>
                </a:cubicBezTo>
                <a:cubicBezTo>
                  <a:pt x="0" y="417"/>
                  <a:pt x="3" y="435"/>
                  <a:pt x="21" y="444"/>
                </a:cubicBezTo>
                <a:cubicBezTo>
                  <a:pt x="27" y="450"/>
                  <a:pt x="39" y="453"/>
                  <a:pt x="48" y="450"/>
                </a:cubicBezTo>
                <a:cubicBezTo>
                  <a:pt x="48" y="459"/>
                  <a:pt x="54" y="471"/>
                  <a:pt x="60" y="477"/>
                </a:cubicBezTo>
                <a:cubicBezTo>
                  <a:pt x="63" y="477"/>
                  <a:pt x="63" y="477"/>
                  <a:pt x="63" y="480"/>
                </a:cubicBezTo>
                <a:cubicBezTo>
                  <a:pt x="78" y="489"/>
                  <a:pt x="93" y="489"/>
                  <a:pt x="108" y="477"/>
                </a:cubicBezTo>
                <a:cubicBezTo>
                  <a:pt x="129" y="459"/>
                  <a:pt x="126" y="435"/>
                  <a:pt x="117" y="420"/>
                </a:cubicBezTo>
                <a:cubicBezTo>
                  <a:pt x="117" y="420"/>
                  <a:pt x="162" y="363"/>
                  <a:pt x="180" y="342"/>
                </a:cubicBezTo>
                <a:cubicBezTo>
                  <a:pt x="219" y="291"/>
                  <a:pt x="303" y="327"/>
                  <a:pt x="354" y="264"/>
                </a:cubicBezTo>
                <a:cubicBezTo>
                  <a:pt x="444" y="150"/>
                  <a:pt x="432" y="96"/>
                  <a:pt x="369" y="48"/>
                </a:cubicBezTo>
                <a:close/>
                <a:moveTo>
                  <a:pt x="99" y="420"/>
                </a:moveTo>
                <a:cubicBezTo>
                  <a:pt x="102" y="423"/>
                  <a:pt x="102" y="423"/>
                  <a:pt x="102" y="423"/>
                </a:cubicBezTo>
                <a:cubicBezTo>
                  <a:pt x="102" y="423"/>
                  <a:pt x="120" y="450"/>
                  <a:pt x="99" y="468"/>
                </a:cubicBezTo>
                <a:cubicBezTo>
                  <a:pt x="87" y="477"/>
                  <a:pt x="75" y="471"/>
                  <a:pt x="72" y="465"/>
                </a:cubicBezTo>
                <a:cubicBezTo>
                  <a:pt x="63" y="459"/>
                  <a:pt x="60" y="447"/>
                  <a:pt x="63" y="441"/>
                </a:cubicBezTo>
                <a:cubicBezTo>
                  <a:pt x="54" y="432"/>
                  <a:pt x="54" y="432"/>
                  <a:pt x="54" y="432"/>
                </a:cubicBezTo>
                <a:cubicBezTo>
                  <a:pt x="48" y="438"/>
                  <a:pt x="36" y="438"/>
                  <a:pt x="27" y="432"/>
                </a:cubicBezTo>
                <a:cubicBezTo>
                  <a:pt x="24" y="429"/>
                  <a:pt x="12" y="420"/>
                  <a:pt x="21" y="405"/>
                </a:cubicBezTo>
                <a:cubicBezTo>
                  <a:pt x="33" y="381"/>
                  <a:pt x="60" y="390"/>
                  <a:pt x="63" y="390"/>
                </a:cubicBezTo>
                <a:cubicBezTo>
                  <a:pt x="66" y="393"/>
                  <a:pt x="66" y="393"/>
                  <a:pt x="66" y="393"/>
                </a:cubicBezTo>
                <a:cubicBezTo>
                  <a:pt x="132" y="309"/>
                  <a:pt x="132" y="309"/>
                  <a:pt x="132" y="309"/>
                </a:cubicBezTo>
                <a:cubicBezTo>
                  <a:pt x="138" y="315"/>
                  <a:pt x="144" y="321"/>
                  <a:pt x="147" y="324"/>
                </a:cubicBezTo>
                <a:cubicBezTo>
                  <a:pt x="153" y="327"/>
                  <a:pt x="159" y="333"/>
                  <a:pt x="165" y="336"/>
                </a:cubicBezTo>
                <a:lnTo>
                  <a:pt x="99" y="4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4" name="Oval 73"/>
          <p:cNvSpPr/>
          <p:nvPr/>
        </p:nvSpPr>
        <p:spPr>
          <a:xfrm>
            <a:off x="9263666" y="3345684"/>
            <a:ext cx="1057512" cy="1057512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481768" y="3294995"/>
            <a:ext cx="2633020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+mj-lt"/>
              </a:rPr>
              <a:t>Super Dish</a:t>
            </a:r>
            <a:endParaRPr lang="uk-UA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481768" y="3756660"/>
            <a:ext cx="26330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</a:t>
            </a:r>
            <a:endParaRPr lang="uk-UA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9700694" y="3505346"/>
            <a:ext cx="179388" cy="738188"/>
          </a:xfrm>
          <a:custGeom>
            <a:avLst/>
            <a:gdLst>
              <a:gd name="T0" fmla="*/ 114 w 114"/>
              <a:gd name="T1" fmla="*/ 447 h 471"/>
              <a:gd name="T2" fmla="*/ 114 w 114"/>
              <a:gd name="T3" fmla="*/ 201 h 471"/>
              <a:gd name="T4" fmla="*/ 90 w 114"/>
              <a:gd name="T5" fmla="*/ 129 h 471"/>
              <a:gd name="T6" fmla="*/ 78 w 114"/>
              <a:gd name="T7" fmla="*/ 114 h 471"/>
              <a:gd name="T8" fmla="*/ 78 w 114"/>
              <a:gd name="T9" fmla="*/ 27 h 471"/>
              <a:gd name="T10" fmla="*/ 81 w 114"/>
              <a:gd name="T11" fmla="*/ 27 h 471"/>
              <a:gd name="T12" fmla="*/ 81 w 114"/>
              <a:gd name="T13" fmla="*/ 12 h 471"/>
              <a:gd name="T14" fmla="*/ 78 w 114"/>
              <a:gd name="T15" fmla="*/ 12 h 471"/>
              <a:gd name="T16" fmla="*/ 78 w 114"/>
              <a:gd name="T17" fmla="*/ 0 h 471"/>
              <a:gd name="T18" fmla="*/ 57 w 114"/>
              <a:gd name="T19" fmla="*/ 0 h 471"/>
              <a:gd name="T20" fmla="*/ 57 w 114"/>
              <a:gd name="T21" fmla="*/ 0 h 471"/>
              <a:gd name="T22" fmla="*/ 39 w 114"/>
              <a:gd name="T23" fmla="*/ 0 h 471"/>
              <a:gd name="T24" fmla="*/ 39 w 114"/>
              <a:gd name="T25" fmla="*/ 12 h 471"/>
              <a:gd name="T26" fmla="*/ 36 w 114"/>
              <a:gd name="T27" fmla="*/ 12 h 471"/>
              <a:gd name="T28" fmla="*/ 36 w 114"/>
              <a:gd name="T29" fmla="*/ 27 h 471"/>
              <a:gd name="T30" fmla="*/ 39 w 114"/>
              <a:gd name="T31" fmla="*/ 27 h 471"/>
              <a:gd name="T32" fmla="*/ 39 w 114"/>
              <a:gd name="T33" fmla="*/ 114 h 471"/>
              <a:gd name="T34" fmla="*/ 27 w 114"/>
              <a:gd name="T35" fmla="*/ 129 h 471"/>
              <a:gd name="T36" fmla="*/ 0 w 114"/>
              <a:gd name="T37" fmla="*/ 201 h 471"/>
              <a:gd name="T38" fmla="*/ 0 w 114"/>
              <a:gd name="T39" fmla="*/ 447 h 471"/>
              <a:gd name="T40" fmla="*/ 6 w 114"/>
              <a:gd name="T41" fmla="*/ 459 h 471"/>
              <a:gd name="T42" fmla="*/ 57 w 114"/>
              <a:gd name="T43" fmla="*/ 468 h 471"/>
              <a:gd name="T44" fmla="*/ 111 w 114"/>
              <a:gd name="T45" fmla="*/ 459 h 471"/>
              <a:gd name="T46" fmla="*/ 114 w 114"/>
              <a:gd name="T47" fmla="*/ 447 h 471"/>
              <a:gd name="T48" fmla="*/ 39 w 114"/>
              <a:gd name="T49" fmla="*/ 129 h 471"/>
              <a:gd name="T50" fmla="*/ 15 w 114"/>
              <a:gd name="T51" fmla="*/ 207 h 471"/>
              <a:gd name="T52" fmla="*/ 12 w 114"/>
              <a:gd name="T53" fmla="*/ 207 h 471"/>
              <a:gd name="T54" fmla="*/ 39 w 114"/>
              <a:gd name="T55" fmla="*/ 129 h 471"/>
              <a:gd name="T56" fmla="*/ 15 w 114"/>
              <a:gd name="T57" fmla="*/ 453 h 471"/>
              <a:gd name="T58" fmla="*/ 12 w 114"/>
              <a:gd name="T59" fmla="*/ 453 h 471"/>
              <a:gd name="T60" fmla="*/ 12 w 114"/>
              <a:gd name="T61" fmla="*/ 315 h 471"/>
              <a:gd name="T62" fmla="*/ 15 w 114"/>
              <a:gd name="T63" fmla="*/ 315 h 471"/>
              <a:gd name="T64" fmla="*/ 15 w 114"/>
              <a:gd name="T65" fmla="*/ 453 h 471"/>
              <a:gd name="T66" fmla="*/ 96 w 114"/>
              <a:gd name="T67" fmla="*/ 309 h 471"/>
              <a:gd name="T68" fmla="*/ 9 w 114"/>
              <a:gd name="T69" fmla="*/ 309 h 471"/>
              <a:gd name="T70" fmla="*/ 9 w 114"/>
              <a:gd name="T71" fmla="*/ 219 h 471"/>
              <a:gd name="T72" fmla="*/ 96 w 114"/>
              <a:gd name="T73" fmla="*/ 219 h 471"/>
              <a:gd name="T74" fmla="*/ 96 w 114"/>
              <a:gd name="T75" fmla="*/ 309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4" h="471">
                <a:moveTo>
                  <a:pt x="114" y="447"/>
                </a:moveTo>
                <a:cubicBezTo>
                  <a:pt x="114" y="447"/>
                  <a:pt x="114" y="255"/>
                  <a:pt x="114" y="201"/>
                </a:cubicBezTo>
                <a:cubicBezTo>
                  <a:pt x="114" y="150"/>
                  <a:pt x="99" y="138"/>
                  <a:pt x="90" y="129"/>
                </a:cubicBezTo>
                <a:cubicBezTo>
                  <a:pt x="81" y="123"/>
                  <a:pt x="78" y="117"/>
                  <a:pt x="78" y="114"/>
                </a:cubicBezTo>
                <a:cubicBezTo>
                  <a:pt x="78" y="111"/>
                  <a:pt x="78" y="27"/>
                  <a:pt x="78" y="27"/>
                </a:cubicBezTo>
                <a:cubicBezTo>
                  <a:pt x="81" y="27"/>
                  <a:pt x="81" y="27"/>
                  <a:pt x="81" y="27"/>
                </a:cubicBezTo>
                <a:cubicBezTo>
                  <a:pt x="81" y="12"/>
                  <a:pt x="81" y="12"/>
                  <a:pt x="81" y="12"/>
                </a:cubicBezTo>
                <a:cubicBezTo>
                  <a:pt x="78" y="12"/>
                  <a:pt x="78" y="12"/>
                  <a:pt x="78" y="12"/>
                </a:cubicBezTo>
                <a:cubicBezTo>
                  <a:pt x="78" y="0"/>
                  <a:pt x="78" y="0"/>
                  <a:pt x="78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12"/>
                  <a:pt x="39" y="12"/>
                  <a:pt x="39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27"/>
                  <a:pt x="36" y="27"/>
                  <a:pt x="36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111"/>
                  <a:pt x="39" y="114"/>
                </a:cubicBezTo>
                <a:cubicBezTo>
                  <a:pt x="39" y="117"/>
                  <a:pt x="36" y="123"/>
                  <a:pt x="27" y="129"/>
                </a:cubicBezTo>
                <a:cubicBezTo>
                  <a:pt x="18" y="138"/>
                  <a:pt x="0" y="150"/>
                  <a:pt x="0" y="201"/>
                </a:cubicBezTo>
                <a:cubicBezTo>
                  <a:pt x="0" y="255"/>
                  <a:pt x="0" y="447"/>
                  <a:pt x="0" y="447"/>
                </a:cubicBezTo>
                <a:cubicBezTo>
                  <a:pt x="0" y="447"/>
                  <a:pt x="0" y="456"/>
                  <a:pt x="6" y="459"/>
                </a:cubicBezTo>
                <a:cubicBezTo>
                  <a:pt x="9" y="462"/>
                  <a:pt x="21" y="471"/>
                  <a:pt x="57" y="468"/>
                </a:cubicBezTo>
                <a:cubicBezTo>
                  <a:pt x="96" y="471"/>
                  <a:pt x="105" y="462"/>
                  <a:pt x="111" y="459"/>
                </a:cubicBezTo>
                <a:cubicBezTo>
                  <a:pt x="114" y="456"/>
                  <a:pt x="114" y="447"/>
                  <a:pt x="114" y="447"/>
                </a:cubicBezTo>
                <a:close/>
                <a:moveTo>
                  <a:pt x="39" y="129"/>
                </a:moveTo>
                <a:cubicBezTo>
                  <a:pt x="15" y="159"/>
                  <a:pt x="15" y="207"/>
                  <a:pt x="15" y="207"/>
                </a:cubicBezTo>
                <a:cubicBezTo>
                  <a:pt x="12" y="207"/>
                  <a:pt x="12" y="207"/>
                  <a:pt x="12" y="207"/>
                </a:cubicBezTo>
                <a:cubicBezTo>
                  <a:pt x="12" y="147"/>
                  <a:pt x="39" y="129"/>
                  <a:pt x="39" y="129"/>
                </a:cubicBezTo>
                <a:close/>
                <a:moveTo>
                  <a:pt x="15" y="453"/>
                </a:moveTo>
                <a:cubicBezTo>
                  <a:pt x="12" y="453"/>
                  <a:pt x="12" y="453"/>
                  <a:pt x="12" y="453"/>
                </a:cubicBezTo>
                <a:cubicBezTo>
                  <a:pt x="12" y="315"/>
                  <a:pt x="12" y="315"/>
                  <a:pt x="12" y="315"/>
                </a:cubicBezTo>
                <a:cubicBezTo>
                  <a:pt x="15" y="315"/>
                  <a:pt x="15" y="315"/>
                  <a:pt x="15" y="315"/>
                </a:cubicBezTo>
                <a:lnTo>
                  <a:pt x="15" y="453"/>
                </a:lnTo>
                <a:close/>
                <a:moveTo>
                  <a:pt x="96" y="309"/>
                </a:moveTo>
                <a:cubicBezTo>
                  <a:pt x="9" y="309"/>
                  <a:pt x="9" y="309"/>
                  <a:pt x="9" y="309"/>
                </a:cubicBezTo>
                <a:cubicBezTo>
                  <a:pt x="9" y="219"/>
                  <a:pt x="9" y="219"/>
                  <a:pt x="9" y="219"/>
                </a:cubicBezTo>
                <a:cubicBezTo>
                  <a:pt x="96" y="219"/>
                  <a:pt x="96" y="219"/>
                  <a:pt x="96" y="219"/>
                </a:cubicBezTo>
                <a:lnTo>
                  <a:pt x="96" y="30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2" name="Oval 81"/>
          <p:cNvSpPr/>
          <p:nvPr/>
        </p:nvSpPr>
        <p:spPr>
          <a:xfrm>
            <a:off x="1878971" y="4865874"/>
            <a:ext cx="1057512" cy="1057512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120081" y="4815185"/>
            <a:ext cx="2633020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2400" dirty="0">
                <a:solidFill>
                  <a:schemeClr val="accent1"/>
                </a:solidFill>
                <a:latin typeface="+mj-lt"/>
              </a:rPr>
              <a:t>Super Dish</a:t>
            </a:r>
            <a:endParaRPr lang="uk-UA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120081" y="5276850"/>
            <a:ext cx="26330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</a:t>
            </a:r>
            <a:endParaRPr lang="uk-UA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2" name="Freeform 21"/>
          <p:cNvSpPr>
            <a:spLocks noEditPoints="1"/>
          </p:cNvSpPr>
          <p:nvPr/>
        </p:nvSpPr>
        <p:spPr bwMode="auto">
          <a:xfrm>
            <a:off x="2202620" y="5023155"/>
            <a:ext cx="450850" cy="742950"/>
          </a:xfrm>
          <a:custGeom>
            <a:avLst/>
            <a:gdLst>
              <a:gd name="T0" fmla="*/ 111 w 288"/>
              <a:gd name="T1" fmla="*/ 450 h 474"/>
              <a:gd name="T2" fmla="*/ 180 w 288"/>
              <a:gd name="T3" fmla="*/ 450 h 474"/>
              <a:gd name="T4" fmla="*/ 24 w 288"/>
              <a:gd name="T5" fmla="*/ 231 h 474"/>
              <a:gd name="T6" fmla="*/ 204 w 288"/>
              <a:gd name="T7" fmla="*/ 273 h 474"/>
              <a:gd name="T8" fmla="*/ 222 w 288"/>
              <a:gd name="T9" fmla="*/ 255 h 474"/>
              <a:gd name="T10" fmla="*/ 174 w 288"/>
              <a:gd name="T11" fmla="*/ 303 h 474"/>
              <a:gd name="T12" fmla="*/ 174 w 288"/>
              <a:gd name="T13" fmla="*/ 264 h 474"/>
              <a:gd name="T14" fmla="*/ 123 w 288"/>
              <a:gd name="T15" fmla="*/ 315 h 474"/>
              <a:gd name="T16" fmla="*/ 165 w 288"/>
              <a:gd name="T17" fmla="*/ 315 h 474"/>
              <a:gd name="T18" fmla="*/ 123 w 288"/>
              <a:gd name="T19" fmla="*/ 315 h 474"/>
              <a:gd name="T20" fmla="*/ 144 w 288"/>
              <a:gd name="T21" fmla="*/ 396 h 474"/>
              <a:gd name="T22" fmla="*/ 144 w 288"/>
              <a:gd name="T23" fmla="*/ 354 h 474"/>
              <a:gd name="T24" fmla="*/ 162 w 288"/>
              <a:gd name="T25" fmla="*/ 255 h 474"/>
              <a:gd name="T26" fmla="*/ 126 w 288"/>
              <a:gd name="T27" fmla="*/ 255 h 474"/>
              <a:gd name="T28" fmla="*/ 132 w 288"/>
              <a:gd name="T29" fmla="*/ 282 h 474"/>
              <a:gd name="T30" fmla="*/ 93 w 288"/>
              <a:gd name="T31" fmla="*/ 282 h 474"/>
              <a:gd name="T32" fmla="*/ 132 w 288"/>
              <a:gd name="T33" fmla="*/ 282 h 474"/>
              <a:gd name="T34" fmla="*/ 81 w 288"/>
              <a:gd name="T35" fmla="*/ 273 h 474"/>
              <a:gd name="T36" fmla="*/ 102 w 288"/>
              <a:gd name="T37" fmla="*/ 255 h 474"/>
              <a:gd name="T38" fmla="*/ 69 w 288"/>
              <a:gd name="T39" fmla="*/ 279 h 474"/>
              <a:gd name="T40" fmla="*/ 72 w 288"/>
              <a:gd name="T41" fmla="*/ 285 h 474"/>
              <a:gd name="T42" fmla="*/ 81 w 288"/>
              <a:gd name="T43" fmla="*/ 294 h 474"/>
              <a:gd name="T44" fmla="*/ 87 w 288"/>
              <a:gd name="T45" fmla="*/ 330 h 474"/>
              <a:gd name="T46" fmla="*/ 96 w 288"/>
              <a:gd name="T47" fmla="*/ 348 h 474"/>
              <a:gd name="T48" fmla="*/ 114 w 288"/>
              <a:gd name="T49" fmla="*/ 324 h 474"/>
              <a:gd name="T50" fmla="*/ 114 w 288"/>
              <a:gd name="T51" fmla="*/ 366 h 474"/>
              <a:gd name="T52" fmla="*/ 111 w 288"/>
              <a:gd name="T53" fmla="*/ 387 h 474"/>
              <a:gd name="T54" fmla="*/ 132 w 288"/>
              <a:gd name="T55" fmla="*/ 405 h 474"/>
              <a:gd name="T56" fmla="*/ 111 w 288"/>
              <a:gd name="T57" fmla="*/ 387 h 474"/>
              <a:gd name="T58" fmla="*/ 159 w 288"/>
              <a:gd name="T59" fmla="*/ 441 h 474"/>
              <a:gd name="T60" fmla="*/ 144 w 288"/>
              <a:gd name="T61" fmla="*/ 450 h 474"/>
              <a:gd name="T62" fmla="*/ 129 w 288"/>
              <a:gd name="T63" fmla="*/ 429 h 474"/>
              <a:gd name="T64" fmla="*/ 162 w 288"/>
              <a:gd name="T65" fmla="*/ 432 h 474"/>
              <a:gd name="T66" fmla="*/ 168 w 288"/>
              <a:gd name="T67" fmla="*/ 420 h 474"/>
              <a:gd name="T68" fmla="*/ 174 w 288"/>
              <a:gd name="T69" fmla="*/ 384 h 474"/>
              <a:gd name="T70" fmla="*/ 168 w 288"/>
              <a:gd name="T71" fmla="*/ 420 h 474"/>
              <a:gd name="T72" fmla="*/ 183 w 288"/>
              <a:gd name="T73" fmla="*/ 375 h 474"/>
              <a:gd name="T74" fmla="*/ 174 w 288"/>
              <a:gd name="T75" fmla="*/ 366 h 474"/>
              <a:gd name="T76" fmla="*/ 174 w 288"/>
              <a:gd name="T77" fmla="*/ 324 h 474"/>
              <a:gd name="T78" fmla="*/ 174 w 288"/>
              <a:gd name="T79" fmla="*/ 366 h 474"/>
              <a:gd name="T80" fmla="*/ 183 w 288"/>
              <a:gd name="T81" fmla="*/ 315 h 474"/>
              <a:gd name="T82" fmla="*/ 213 w 288"/>
              <a:gd name="T83" fmla="*/ 300 h 474"/>
              <a:gd name="T84" fmla="*/ 216 w 288"/>
              <a:gd name="T85" fmla="*/ 288 h 474"/>
              <a:gd name="T86" fmla="*/ 222 w 288"/>
              <a:gd name="T87" fmla="*/ 276 h 474"/>
              <a:gd name="T88" fmla="*/ 15 w 288"/>
              <a:gd name="T89" fmla="*/ 213 h 474"/>
              <a:gd name="T90" fmla="*/ 63 w 288"/>
              <a:gd name="T91" fmla="*/ 84 h 474"/>
              <a:gd name="T92" fmla="*/ 144 w 288"/>
              <a:gd name="T93" fmla="*/ 0 h 474"/>
              <a:gd name="T94" fmla="*/ 213 w 288"/>
              <a:gd name="T95" fmla="*/ 72 h 474"/>
              <a:gd name="T96" fmla="*/ 132 w 288"/>
              <a:gd name="T97" fmla="*/ 174 h 474"/>
              <a:gd name="T98" fmla="*/ 213 w 288"/>
              <a:gd name="T99" fmla="*/ 90 h 474"/>
              <a:gd name="T100" fmla="*/ 270 w 288"/>
              <a:gd name="T101" fmla="*/ 213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88" h="474">
                <a:moveTo>
                  <a:pt x="24" y="231"/>
                </a:moveTo>
                <a:cubicBezTo>
                  <a:pt x="111" y="450"/>
                  <a:pt x="111" y="450"/>
                  <a:pt x="111" y="450"/>
                </a:cubicBezTo>
                <a:cubicBezTo>
                  <a:pt x="114" y="465"/>
                  <a:pt x="129" y="474"/>
                  <a:pt x="144" y="474"/>
                </a:cubicBezTo>
                <a:cubicBezTo>
                  <a:pt x="162" y="474"/>
                  <a:pt x="177" y="465"/>
                  <a:pt x="180" y="450"/>
                </a:cubicBezTo>
                <a:cubicBezTo>
                  <a:pt x="264" y="231"/>
                  <a:pt x="264" y="231"/>
                  <a:pt x="264" y="231"/>
                </a:cubicBezTo>
                <a:lnTo>
                  <a:pt x="24" y="231"/>
                </a:lnTo>
                <a:close/>
                <a:moveTo>
                  <a:pt x="222" y="255"/>
                </a:moveTo>
                <a:cubicBezTo>
                  <a:pt x="204" y="273"/>
                  <a:pt x="204" y="273"/>
                  <a:pt x="204" y="273"/>
                </a:cubicBezTo>
                <a:cubicBezTo>
                  <a:pt x="186" y="255"/>
                  <a:pt x="186" y="255"/>
                  <a:pt x="186" y="255"/>
                </a:cubicBezTo>
                <a:lnTo>
                  <a:pt x="222" y="255"/>
                </a:lnTo>
                <a:close/>
                <a:moveTo>
                  <a:pt x="195" y="282"/>
                </a:moveTo>
                <a:cubicBezTo>
                  <a:pt x="174" y="303"/>
                  <a:pt x="174" y="303"/>
                  <a:pt x="174" y="303"/>
                </a:cubicBezTo>
                <a:cubicBezTo>
                  <a:pt x="153" y="282"/>
                  <a:pt x="153" y="282"/>
                  <a:pt x="153" y="282"/>
                </a:cubicBezTo>
                <a:cubicBezTo>
                  <a:pt x="174" y="264"/>
                  <a:pt x="174" y="264"/>
                  <a:pt x="174" y="264"/>
                </a:cubicBezTo>
                <a:lnTo>
                  <a:pt x="195" y="282"/>
                </a:lnTo>
                <a:close/>
                <a:moveTo>
                  <a:pt x="123" y="315"/>
                </a:moveTo>
                <a:cubicBezTo>
                  <a:pt x="144" y="294"/>
                  <a:pt x="144" y="294"/>
                  <a:pt x="144" y="294"/>
                </a:cubicBezTo>
                <a:cubicBezTo>
                  <a:pt x="165" y="315"/>
                  <a:pt x="165" y="315"/>
                  <a:pt x="165" y="315"/>
                </a:cubicBezTo>
                <a:cubicBezTo>
                  <a:pt x="144" y="336"/>
                  <a:pt x="144" y="336"/>
                  <a:pt x="144" y="336"/>
                </a:cubicBezTo>
                <a:lnTo>
                  <a:pt x="123" y="315"/>
                </a:lnTo>
                <a:close/>
                <a:moveTo>
                  <a:pt x="165" y="375"/>
                </a:moveTo>
                <a:cubicBezTo>
                  <a:pt x="144" y="396"/>
                  <a:pt x="144" y="396"/>
                  <a:pt x="144" y="396"/>
                </a:cubicBezTo>
                <a:cubicBezTo>
                  <a:pt x="123" y="375"/>
                  <a:pt x="123" y="375"/>
                  <a:pt x="123" y="375"/>
                </a:cubicBezTo>
                <a:cubicBezTo>
                  <a:pt x="144" y="354"/>
                  <a:pt x="144" y="354"/>
                  <a:pt x="144" y="354"/>
                </a:cubicBezTo>
                <a:lnTo>
                  <a:pt x="165" y="375"/>
                </a:lnTo>
                <a:close/>
                <a:moveTo>
                  <a:pt x="162" y="255"/>
                </a:moveTo>
                <a:cubicBezTo>
                  <a:pt x="144" y="273"/>
                  <a:pt x="144" y="273"/>
                  <a:pt x="144" y="273"/>
                </a:cubicBezTo>
                <a:cubicBezTo>
                  <a:pt x="126" y="255"/>
                  <a:pt x="126" y="255"/>
                  <a:pt x="126" y="255"/>
                </a:cubicBezTo>
                <a:lnTo>
                  <a:pt x="162" y="255"/>
                </a:lnTo>
                <a:close/>
                <a:moveTo>
                  <a:pt x="132" y="282"/>
                </a:moveTo>
                <a:cubicBezTo>
                  <a:pt x="114" y="303"/>
                  <a:pt x="114" y="303"/>
                  <a:pt x="114" y="303"/>
                </a:cubicBezTo>
                <a:cubicBezTo>
                  <a:pt x="93" y="282"/>
                  <a:pt x="93" y="282"/>
                  <a:pt x="93" y="282"/>
                </a:cubicBezTo>
                <a:cubicBezTo>
                  <a:pt x="114" y="264"/>
                  <a:pt x="114" y="264"/>
                  <a:pt x="114" y="264"/>
                </a:cubicBezTo>
                <a:lnTo>
                  <a:pt x="132" y="282"/>
                </a:lnTo>
                <a:close/>
                <a:moveTo>
                  <a:pt x="102" y="255"/>
                </a:moveTo>
                <a:cubicBezTo>
                  <a:pt x="81" y="273"/>
                  <a:pt x="81" y="273"/>
                  <a:pt x="81" y="273"/>
                </a:cubicBezTo>
                <a:cubicBezTo>
                  <a:pt x="63" y="255"/>
                  <a:pt x="63" y="255"/>
                  <a:pt x="63" y="255"/>
                </a:cubicBezTo>
                <a:lnTo>
                  <a:pt x="102" y="255"/>
                </a:lnTo>
                <a:close/>
                <a:moveTo>
                  <a:pt x="72" y="285"/>
                </a:moveTo>
                <a:cubicBezTo>
                  <a:pt x="69" y="279"/>
                  <a:pt x="69" y="279"/>
                  <a:pt x="69" y="279"/>
                </a:cubicBezTo>
                <a:cubicBezTo>
                  <a:pt x="72" y="282"/>
                  <a:pt x="72" y="282"/>
                  <a:pt x="72" y="282"/>
                </a:cubicBezTo>
                <a:lnTo>
                  <a:pt x="72" y="285"/>
                </a:lnTo>
                <a:close/>
                <a:moveTo>
                  <a:pt x="75" y="300"/>
                </a:moveTo>
                <a:cubicBezTo>
                  <a:pt x="81" y="294"/>
                  <a:pt x="81" y="294"/>
                  <a:pt x="81" y="294"/>
                </a:cubicBezTo>
                <a:cubicBezTo>
                  <a:pt x="102" y="315"/>
                  <a:pt x="102" y="315"/>
                  <a:pt x="102" y="315"/>
                </a:cubicBezTo>
                <a:cubicBezTo>
                  <a:pt x="87" y="330"/>
                  <a:pt x="87" y="330"/>
                  <a:pt x="87" y="330"/>
                </a:cubicBezTo>
                <a:lnTo>
                  <a:pt x="75" y="300"/>
                </a:lnTo>
                <a:close/>
                <a:moveTo>
                  <a:pt x="96" y="348"/>
                </a:moveTo>
                <a:cubicBezTo>
                  <a:pt x="93" y="342"/>
                  <a:pt x="93" y="342"/>
                  <a:pt x="93" y="342"/>
                </a:cubicBezTo>
                <a:cubicBezTo>
                  <a:pt x="114" y="324"/>
                  <a:pt x="114" y="324"/>
                  <a:pt x="114" y="324"/>
                </a:cubicBezTo>
                <a:cubicBezTo>
                  <a:pt x="132" y="345"/>
                  <a:pt x="132" y="345"/>
                  <a:pt x="132" y="345"/>
                </a:cubicBezTo>
                <a:cubicBezTo>
                  <a:pt x="114" y="366"/>
                  <a:pt x="114" y="366"/>
                  <a:pt x="114" y="366"/>
                </a:cubicBezTo>
                <a:lnTo>
                  <a:pt x="96" y="348"/>
                </a:lnTo>
                <a:close/>
                <a:moveTo>
                  <a:pt x="111" y="387"/>
                </a:moveTo>
                <a:cubicBezTo>
                  <a:pt x="114" y="384"/>
                  <a:pt x="114" y="384"/>
                  <a:pt x="114" y="384"/>
                </a:cubicBezTo>
                <a:cubicBezTo>
                  <a:pt x="132" y="405"/>
                  <a:pt x="132" y="405"/>
                  <a:pt x="132" y="405"/>
                </a:cubicBezTo>
                <a:cubicBezTo>
                  <a:pt x="123" y="417"/>
                  <a:pt x="123" y="417"/>
                  <a:pt x="123" y="417"/>
                </a:cubicBezTo>
                <a:lnTo>
                  <a:pt x="111" y="387"/>
                </a:lnTo>
                <a:close/>
                <a:moveTo>
                  <a:pt x="159" y="441"/>
                </a:moveTo>
                <a:cubicBezTo>
                  <a:pt x="159" y="441"/>
                  <a:pt x="159" y="441"/>
                  <a:pt x="159" y="441"/>
                </a:cubicBezTo>
                <a:cubicBezTo>
                  <a:pt x="150" y="450"/>
                  <a:pt x="150" y="450"/>
                  <a:pt x="150" y="450"/>
                </a:cubicBezTo>
                <a:cubicBezTo>
                  <a:pt x="147" y="450"/>
                  <a:pt x="147" y="450"/>
                  <a:pt x="144" y="450"/>
                </a:cubicBezTo>
                <a:cubicBezTo>
                  <a:pt x="141" y="450"/>
                  <a:pt x="135" y="450"/>
                  <a:pt x="132" y="441"/>
                </a:cubicBezTo>
                <a:cubicBezTo>
                  <a:pt x="129" y="429"/>
                  <a:pt x="129" y="429"/>
                  <a:pt x="129" y="429"/>
                </a:cubicBezTo>
                <a:cubicBezTo>
                  <a:pt x="144" y="414"/>
                  <a:pt x="144" y="414"/>
                  <a:pt x="144" y="414"/>
                </a:cubicBezTo>
                <a:cubicBezTo>
                  <a:pt x="162" y="432"/>
                  <a:pt x="162" y="432"/>
                  <a:pt x="162" y="432"/>
                </a:cubicBezTo>
                <a:lnTo>
                  <a:pt x="159" y="441"/>
                </a:lnTo>
                <a:close/>
                <a:moveTo>
                  <a:pt x="168" y="420"/>
                </a:moveTo>
                <a:cubicBezTo>
                  <a:pt x="153" y="405"/>
                  <a:pt x="153" y="405"/>
                  <a:pt x="153" y="405"/>
                </a:cubicBezTo>
                <a:cubicBezTo>
                  <a:pt x="174" y="384"/>
                  <a:pt x="174" y="384"/>
                  <a:pt x="174" y="384"/>
                </a:cubicBezTo>
                <a:cubicBezTo>
                  <a:pt x="177" y="390"/>
                  <a:pt x="177" y="390"/>
                  <a:pt x="177" y="390"/>
                </a:cubicBezTo>
                <a:lnTo>
                  <a:pt x="168" y="420"/>
                </a:lnTo>
                <a:close/>
                <a:moveTo>
                  <a:pt x="183" y="375"/>
                </a:moveTo>
                <a:cubicBezTo>
                  <a:pt x="183" y="375"/>
                  <a:pt x="183" y="375"/>
                  <a:pt x="183" y="375"/>
                </a:cubicBezTo>
                <a:cubicBezTo>
                  <a:pt x="183" y="375"/>
                  <a:pt x="183" y="375"/>
                  <a:pt x="183" y="375"/>
                </a:cubicBezTo>
                <a:close/>
                <a:moveTo>
                  <a:pt x="174" y="366"/>
                </a:moveTo>
                <a:cubicBezTo>
                  <a:pt x="153" y="345"/>
                  <a:pt x="153" y="345"/>
                  <a:pt x="153" y="345"/>
                </a:cubicBezTo>
                <a:cubicBezTo>
                  <a:pt x="174" y="324"/>
                  <a:pt x="174" y="324"/>
                  <a:pt x="174" y="324"/>
                </a:cubicBezTo>
                <a:cubicBezTo>
                  <a:pt x="195" y="345"/>
                  <a:pt x="195" y="345"/>
                  <a:pt x="195" y="345"/>
                </a:cubicBezTo>
                <a:lnTo>
                  <a:pt x="174" y="366"/>
                </a:lnTo>
                <a:close/>
                <a:moveTo>
                  <a:pt x="201" y="330"/>
                </a:moveTo>
                <a:cubicBezTo>
                  <a:pt x="183" y="315"/>
                  <a:pt x="183" y="315"/>
                  <a:pt x="183" y="315"/>
                </a:cubicBezTo>
                <a:cubicBezTo>
                  <a:pt x="204" y="294"/>
                  <a:pt x="204" y="294"/>
                  <a:pt x="204" y="294"/>
                </a:cubicBezTo>
                <a:cubicBezTo>
                  <a:pt x="213" y="300"/>
                  <a:pt x="213" y="300"/>
                  <a:pt x="213" y="300"/>
                </a:cubicBezTo>
                <a:lnTo>
                  <a:pt x="201" y="330"/>
                </a:lnTo>
                <a:close/>
                <a:moveTo>
                  <a:pt x="216" y="288"/>
                </a:moveTo>
                <a:cubicBezTo>
                  <a:pt x="213" y="282"/>
                  <a:pt x="213" y="282"/>
                  <a:pt x="213" y="282"/>
                </a:cubicBezTo>
                <a:cubicBezTo>
                  <a:pt x="222" y="276"/>
                  <a:pt x="222" y="276"/>
                  <a:pt x="222" y="276"/>
                </a:cubicBezTo>
                <a:lnTo>
                  <a:pt x="216" y="288"/>
                </a:lnTo>
                <a:close/>
                <a:moveTo>
                  <a:pt x="15" y="213"/>
                </a:moveTo>
                <a:cubicBezTo>
                  <a:pt x="6" y="198"/>
                  <a:pt x="0" y="183"/>
                  <a:pt x="0" y="162"/>
                </a:cubicBezTo>
                <a:cubicBezTo>
                  <a:pt x="0" y="123"/>
                  <a:pt x="27" y="90"/>
                  <a:pt x="63" y="84"/>
                </a:cubicBezTo>
                <a:cubicBezTo>
                  <a:pt x="63" y="81"/>
                  <a:pt x="63" y="81"/>
                  <a:pt x="63" y="81"/>
                </a:cubicBezTo>
                <a:cubicBezTo>
                  <a:pt x="63" y="36"/>
                  <a:pt x="99" y="0"/>
                  <a:pt x="144" y="0"/>
                </a:cubicBezTo>
                <a:cubicBezTo>
                  <a:pt x="186" y="0"/>
                  <a:pt x="219" y="33"/>
                  <a:pt x="222" y="72"/>
                </a:cubicBezTo>
                <a:cubicBezTo>
                  <a:pt x="219" y="72"/>
                  <a:pt x="216" y="72"/>
                  <a:pt x="213" y="72"/>
                </a:cubicBezTo>
                <a:cubicBezTo>
                  <a:pt x="162" y="72"/>
                  <a:pt x="120" y="114"/>
                  <a:pt x="120" y="165"/>
                </a:cubicBezTo>
                <a:cubicBezTo>
                  <a:pt x="120" y="171"/>
                  <a:pt x="126" y="174"/>
                  <a:pt x="132" y="174"/>
                </a:cubicBezTo>
                <a:cubicBezTo>
                  <a:pt x="138" y="174"/>
                  <a:pt x="141" y="171"/>
                  <a:pt x="141" y="165"/>
                </a:cubicBezTo>
                <a:cubicBezTo>
                  <a:pt x="141" y="123"/>
                  <a:pt x="174" y="90"/>
                  <a:pt x="213" y="90"/>
                </a:cubicBezTo>
                <a:cubicBezTo>
                  <a:pt x="255" y="90"/>
                  <a:pt x="288" y="123"/>
                  <a:pt x="288" y="165"/>
                </a:cubicBezTo>
                <a:cubicBezTo>
                  <a:pt x="288" y="183"/>
                  <a:pt x="282" y="198"/>
                  <a:pt x="270" y="213"/>
                </a:cubicBezTo>
                <a:lnTo>
                  <a:pt x="15" y="21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6" name="Oval 85"/>
          <p:cNvSpPr/>
          <p:nvPr/>
        </p:nvSpPr>
        <p:spPr>
          <a:xfrm>
            <a:off x="9263666" y="4888734"/>
            <a:ext cx="1057512" cy="1057512"/>
          </a:xfrm>
          <a:prstGeom prst="ellipse">
            <a:avLst/>
          </a:prstGeom>
          <a:solidFill>
            <a:schemeClr val="bg1">
              <a:alpha val="3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481768" y="4838045"/>
            <a:ext cx="2633020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+mj-lt"/>
              </a:rPr>
              <a:t>Super Dish</a:t>
            </a:r>
            <a:endParaRPr lang="uk-UA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481768" y="5299710"/>
            <a:ext cx="26330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Lorem Ipsum is simply dummy text of the printing and typesetting industry. </a:t>
            </a:r>
            <a:endParaRPr lang="uk-UA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581900" y="5022046"/>
            <a:ext cx="452202" cy="738187"/>
          </a:xfrm>
          <a:custGeom>
            <a:avLst/>
            <a:gdLst>
              <a:gd name="connsiteX0" fmla="*/ 394682 w 452202"/>
              <a:gd name="connsiteY0" fmla="*/ 407987 h 738187"/>
              <a:gd name="connsiteX1" fmla="*/ 413430 w 452202"/>
              <a:gd name="connsiteY1" fmla="*/ 407987 h 738187"/>
              <a:gd name="connsiteX2" fmla="*/ 441552 w 452202"/>
              <a:gd name="connsiteY2" fmla="*/ 426773 h 738187"/>
              <a:gd name="connsiteX3" fmla="*/ 450925 w 452202"/>
              <a:gd name="connsiteY3" fmla="*/ 469040 h 738187"/>
              <a:gd name="connsiteX4" fmla="*/ 427491 w 452202"/>
              <a:gd name="connsiteY4" fmla="*/ 595841 h 738187"/>
              <a:gd name="connsiteX5" fmla="*/ 389996 w 452202"/>
              <a:gd name="connsiteY5" fmla="*/ 633412 h 738187"/>
              <a:gd name="connsiteX6" fmla="*/ 357187 w 452202"/>
              <a:gd name="connsiteY6" fmla="*/ 633412 h 738187"/>
              <a:gd name="connsiteX7" fmla="*/ 361874 w 452202"/>
              <a:gd name="connsiteY7" fmla="*/ 600538 h 738187"/>
              <a:gd name="connsiteX8" fmla="*/ 389996 w 452202"/>
              <a:gd name="connsiteY8" fmla="*/ 600538 h 738187"/>
              <a:gd name="connsiteX9" fmla="*/ 394682 w 452202"/>
              <a:gd name="connsiteY9" fmla="*/ 600538 h 738187"/>
              <a:gd name="connsiteX10" fmla="*/ 394682 w 452202"/>
              <a:gd name="connsiteY10" fmla="*/ 591145 h 738187"/>
              <a:gd name="connsiteX11" fmla="*/ 418117 w 452202"/>
              <a:gd name="connsiteY11" fmla="*/ 464343 h 738187"/>
              <a:gd name="connsiteX12" fmla="*/ 418117 w 452202"/>
              <a:gd name="connsiteY12" fmla="*/ 445558 h 738187"/>
              <a:gd name="connsiteX13" fmla="*/ 408743 w 452202"/>
              <a:gd name="connsiteY13" fmla="*/ 440862 h 738187"/>
              <a:gd name="connsiteX14" fmla="*/ 385309 w 452202"/>
              <a:gd name="connsiteY14" fmla="*/ 440862 h 738187"/>
              <a:gd name="connsiteX15" fmla="*/ 394682 w 452202"/>
              <a:gd name="connsiteY15" fmla="*/ 407987 h 738187"/>
              <a:gd name="connsiteX16" fmla="*/ 0 w 452202"/>
              <a:gd name="connsiteY16" fmla="*/ 328612 h 738187"/>
              <a:gd name="connsiteX17" fmla="*/ 385763 w 452202"/>
              <a:gd name="connsiteY17" fmla="*/ 328612 h 738187"/>
              <a:gd name="connsiteX18" fmla="*/ 385763 w 452202"/>
              <a:gd name="connsiteY18" fmla="*/ 352151 h 738187"/>
              <a:gd name="connsiteX19" fmla="*/ 334015 w 452202"/>
              <a:gd name="connsiteY19" fmla="*/ 667571 h 738187"/>
              <a:gd name="connsiteX20" fmla="*/ 268153 w 452202"/>
              <a:gd name="connsiteY20" fmla="*/ 738187 h 738187"/>
              <a:gd name="connsiteX21" fmla="*/ 122315 w 452202"/>
              <a:gd name="connsiteY21" fmla="*/ 738187 h 738187"/>
              <a:gd name="connsiteX22" fmla="*/ 56453 w 452202"/>
              <a:gd name="connsiteY22" fmla="*/ 667571 h 738187"/>
              <a:gd name="connsiteX23" fmla="*/ 4704 w 452202"/>
              <a:gd name="connsiteY23" fmla="*/ 352151 h 738187"/>
              <a:gd name="connsiteX24" fmla="*/ 0 w 452202"/>
              <a:gd name="connsiteY24" fmla="*/ 328612 h 738187"/>
              <a:gd name="connsiteX25" fmla="*/ 197710 w 452202"/>
              <a:gd name="connsiteY25" fmla="*/ 84137 h 738187"/>
              <a:gd name="connsiteX26" fmla="*/ 244674 w 452202"/>
              <a:gd name="connsiteY26" fmla="*/ 149846 h 738187"/>
              <a:gd name="connsiteX27" fmla="*/ 211799 w 452202"/>
              <a:gd name="connsiteY27" fmla="*/ 215555 h 738187"/>
              <a:gd name="connsiteX28" fmla="*/ 221192 w 452202"/>
              <a:gd name="connsiteY28" fmla="*/ 300037 h 738187"/>
              <a:gd name="connsiteX29" fmla="*/ 202407 w 452202"/>
              <a:gd name="connsiteY29" fmla="*/ 196781 h 738187"/>
              <a:gd name="connsiteX30" fmla="*/ 197710 w 452202"/>
              <a:gd name="connsiteY30" fmla="*/ 84137 h 738187"/>
              <a:gd name="connsiteX31" fmla="*/ 103187 w 452202"/>
              <a:gd name="connsiteY31" fmla="*/ 0 h 738187"/>
              <a:gd name="connsiteX32" fmla="*/ 184150 w 452202"/>
              <a:gd name="connsiteY32" fmla="*/ 93807 h 738187"/>
              <a:gd name="connsiteX33" fmla="*/ 160338 w 452202"/>
              <a:gd name="connsiteY33" fmla="*/ 182924 h 738187"/>
              <a:gd name="connsiteX34" fmla="*/ 198438 w 452202"/>
              <a:gd name="connsiteY34" fmla="*/ 309563 h 738187"/>
              <a:gd name="connsiteX35" fmla="*/ 146050 w 452202"/>
              <a:gd name="connsiteY35" fmla="*/ 159472 h 738187"/>
              <a:gd name="connsiteX36" fmla="*/ 103187 w 452202"/>
              <a:gd name="connsiteY36" fmla="*/ 0 h 738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52202" h="738187">
                <a:moveTo>
                  <a:pt x="394682" y="407987"/>
                </a:moveTo>
                <a:cubicBezTo>
                  <a:pt x="413430" y="407987"/>
                  <a:pt x="413430" y="407987"/>
                  <a:pt x="413430" y="407987"/>
                </a:cubicBezTo>
                <a:cubicBezTo>
                  <a:pt x="418117" y="407987"/>
                  <a:pt x="432178" y="412684"/>
                  <a:pt x="441552" y="426773"/>
                </a:cubicBezTo>
                <a:cubicBezTo>
                  <a:pt x="446238" y="436165"/>
                  <a:pt x="455612" y="450254"/>
                  <a:pt x="450925" y="469040"/>
                </a:cubicBezTo>
                <a:cubicBezTo>
                  <a:pt x="446238" y="497218"/>
                  <a:pt x="432178" y="562967"/>
                  <a:pt x="427491" y="595841"/>
                </a:cubicBezTo>
                <a:cubicBezTo>
                  <a:pt x="422804" y="609930"/>
                  <a:pt x="418117" y="633412"/>
                  <a:pt x="389996" y="633412"/>
                </a:cubicBezTo>
                <a:cubicBezTo>
                  <a:pt x="357187" y="633412"/>
                  <a:pt x="357187" y="633412"/>
                  <a:pt x="357187" y="633412"/>
                </a:cubicBezTo>
                <a:cubicBezTo>
                  <a:pt x="357187" y="624020"/>
                  <a:pt x="361874" y="609930"/>
                  <a:pt x="361874" y="600538"/>
                </a:cubicBezTo>
                <a:cubicBezTo>
                  <a:pt x="389996" y="600538"/>
                  <a:pt x="389996" y="600538"/>
                  <a:pt x="389996" y="600538"/>
                </a:cubicBezTo>
                <a:cubicBezTo>
                  <a:pt x="394682" y="600538"/>
                  <a:pt x="394682" y="600538"/>
                  <a:pt x="394682" y="600538"/>
                </a:cubicBezTo>
                <a:cubicBezTo>
                  <a:pt x="394682" y="600538"/>
                  <a:pt x="394682" y="595841"/>
                  <a:pt x="394682" y="591145"/>
                </a:cubicBezTo>
                <a:cubicBezTo>
                  <a:pt x="404056" y="553574"/>
                  <a:pt x="413430" y="487825"/>
                  <a:pt x="418117" y="464343"/>
                </a:cubicBezTo>
                <a:cubicBezTo>
                  <a:pt x="422804" y="459647"/>
                  <a:pt x="422804" y="450254"/>
                  <a:pt x="418117" y="445558"/>
                </a:cubicBezTo>
                <a:cubicBezTo>
                  <a:pt x="413430" y="445558"/>
                  <a:pt x="413430" y="440862"/>
                  <a:pt x="408743" y="440862"/>
                </a:cubicBezTo>
                <a:cubicBezTo>
                  <a:pt x="385309" y="440862"/>
                  <a:pt x="385309" y="440862"/>
                  <a:pt x="385309" y="440862"/>
                </a:cubicBezTo>
                <a:cubicBezTo>
                  <a:pt x="389996" y="431469"/>
                  <a:pt x="389996" y="417380"/>
                  <a:pt x="394682" y="407987"/>
                </a:cubicBezTo>
                <a:close/>
                <a:moveTo>
                  <a:pt x="0" y="328612"/>
                </a:moveTo>
                <a:lnTo>
                  <a:pt x="385763" y="328612"/>
                </a:lnTo>
                <a:cubicBezTo>
                  <a:pt x="385763" y="328612"/>
                  <a:pt x="385763" y="328612"/>
                  <a:pt x="385763" y="352151"/>
                </a:cubicBezTo>
                <a:cubicBezTo>
                  <a:pt x="385763" y="352151"/>
                  <a:pt x="348128" y="582831"/>
                  <a:pt x="334015" y="667571"/>
                </a:cubicBezTo>
                <a:cubicBezTo>
                  <a:pt x="329310" y="691110"/>
                  <a:pt x="319901" y="738187"/>
                  <a:pt x="268153" y="738187"/>
                </a:cubicBezTo>
                <a:cubicBezTo>
                  <a:pt x="268153" y="738187"/>
                  <a:pt x="268153" y="738187"/>
                  <a:pt x="122315" y="738187"/>
                </a:cubicBezTo>
                <a:cubicBezTo>
                  <a:pt x="70566" y="738187"/>
                  <a:pt x="61157" y="691110"/>
                  <a:pt x="56453" y="667571"/>
                </a:cubicBezTo>
                <a:cubicBezTo>
                  <a:pt x="42340" y="582831"/>
                  <a:pt x="4704" y="352151"/>
                  <a:pt x="4704" y="352151"/>
                </a:cubicBezTo>
                <a:cubicBezTo>
                  <a:pt x="4704" y="352151"/>
                  <a:pt x="4704" y="352151"/>
                  <a:pt x="0" y="328612"/>
                </a:cubicBezTo>
                <a:close/>
                <a:moveTo>
                  <a:pt x="197710" y="84137"/>
                </a:moveTo>
                <a:cubicBezTo>
                  <a:pt x="197710" y="84137"/>
                  <a:pt x="244674" y="112298"/>
                  <a:pt x="244674" y="149846"/>
                </a:cubicBezTo>
                <a:cubicBezTo>
                  <a:pt x="244674" y="192087"/>
                  <a:pt x="221192" y="201474"/>
                  <a:pt x="211799" y="215555"/>
                </a:cubicBezTo>
                <a:cubicBezTo>
                  <a:pt x="211799" y="215555"/>
                  <a:pt x="169532" y="262489"/>
                  <a:pt x="221192" y="300037"/>
                </a:cubicBezTo>
                <a:cubicBezTo>
                  <a:pt x="221192" y="300037"/>
                  <a:pt x="146050" y="271876"/>
                  <a:pt x="202407" y="196781"/>
                </a:cubicBezTo>
                <a:cubicBezTo>
                  <a:pt x="202407" y="196781"/>
                  <a:pt x="258763" y="140459"/>
                  <a:pt x="197710" y="84137"/>
                </a:cubicBezTo>
                <a:close/>
                <a:moveTo>
                  <a:pt x="103187" y="0"/>
                </a:moveTo>
                <a:cubicBezTo>
                  <a:pt x="103187" y="0"/>
                  <a:pt x="174625" y="37523"/>
                  <a:pt x="184150" y="93807"/>
                </a:cubicBezTo>
                <a:cubicBezTo>
                  <a:pt x="193675" y="154782"/>
                  <a:pt x="169863" y="164162"/>
                  <a:pt x="160338" y="182924"/>
                </a:cubicBezTo>
                <a:cubicBezTo>
                  <a:pt x="160338" y="182924"/>
                  <a:pt x="117475" y="257969"/>
                  <a:pt x="198438" y="309563"/>
                </a:cubicBezTo>
                <a:cubicBezTo>
                  <a:pt x="198438" y="309563"/>
                  <a:pt x="88900" y="272040"/>
                  <a:pt x="146050" y="159472"/>
                </a:cubicBezTo>
                <a:cubicBezTo>
                  <a:pt x="146050" y="159472"/>
                  <a:pt x="203200" y="79736"/>
                  <a:pt x="103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uk-UA"/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485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0.26435 L 4.79167E-6 -2.59259E-6 " pathEditMode="relative" rAng="0" ptsTypes="AA">
                                      <p:cBhvr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0.5368 L 3.95833E-6 -4.07407E-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2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5368 L 5E-6 -4.07407E-6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29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0.5368 L 3.95833E-6 -4.07407E-6 " pathEditMode="relative" rAng="0" ptsTypes="AA">
                                      <p:cBhvr>
                                        <p:cTn id="6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29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5368 L 5E-6 -4.07407E-6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29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75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0.5368 L 3.95833E-6 -4.07407E-6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29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5368 L 5E-6 -4.07407E-6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829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 animBg="1"/>
      <p:bldP spid="7" grpId="1" animBg="1"/>
      <p:bldP spid="33" grpId="0"/>
      <p:bldP spid="34" grpId="0"/>
      <p:bldP spid="35" grpId="0" animBg="1"/>
      <p:bldP spid="35" grpId="1" animBg="1"/>
      <p:bldP spid="36" grpId="0"/>
      <p:bldP spid="37" grpId="0"/>
      <p:bldP spid="57" grpId="0" animBg="1"/>
      <p:bldP spid="57" grpId="1" animBg="1"/>
      <p:bldP spid="58" grpId="0"/>
      <p:bldP spid="59" grpId="0"/>
      <p:bldP spid="24" grpId="0" animBg="1"/>
      <p:bldP spid="74" grpId="0" animBg="1"/>
      <p:bldP spid="74" grpId="1" animBg="1"/>
      <p:bldP spid="75" grpId="0"/>
      <p:bldP spid="76" grpId="0"/>
      <p:bldP spid="25" grpId="0" animBg="1"/>
      <p:bldP spid="82" grpId="0" animBg="1"/>
      <p:bldP spid="82" grpId="1" animBg="1"/>
      <p:bldP spid="83" grpId="0"/>
      <p:bldP spid="84" grpId="0"/>
      <p:bldP spid="22" grpId="0" animBg="1"/>
      <p:bldP spid="86" grpId="0" animBg="1"/>
      <p:bldP spid="86" grpId="1" animBg="1"/>
      <p:bldP spid="87" grpId="0"/>
      <p:bldP spid="88" grpId="0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44974" y="3838781"/>
            <a:ext cx="704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+mj-lt"/>
              </a:rPr>
              <a:t>www.restaurant.com</a:t>
            </a:r>
            <a:endParaRPr lang="uk-UA" sz="3600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68053" y="1485107"/>
            <a:ext cx="6055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On-line Reservation</a:t>
            </a:r>
            <a:endParaRPr lang="uk-UA" sz="44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9123947" y="1889144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675188" y="1889144"/>
            <a:ext cx="1392865" cy="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56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2000">
        <p15:prstTrans prst="pageCurlDouble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25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26436 L 0 4.81481E-6 " pathEditMode="relative" rAng="0" ptsTypes="AA">
                                      <p:cBhvr>
                                        <p:cTn id="1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0.13264 L 3.95833E-6 -2.96296E-6 " pathEditMode="relative" rAng="0" ptsTypes="AA">
                                      <p:cBhvr>
                                        <p:cTn id="2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0"/>
      <p:bldP spid="10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361971" y="2776231"/>
            <a:ext cx="541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+mj-lt"/>
              </a:rPr>
              <a:t>+62812 3456 7890</a:t>
            </a:r>
            <a:endParaRPr lang="uk-UA" sz="44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61971" y="3653956"/>
            <a:ext cx="541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Jl. Raya Malang No. 123</a:t>
            </a:r>
            <a:endParaRPr lang="uk-UA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37" y="878868"/>
            <a:ext cx="5882652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56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2000">
        <p15:prstTrans prst="pageCurlDouble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13264 L 3.75E-6 3.7037E-7 " pathEditMode="relative" rAng="0" ptsTypes="AA">
                                      <p:cBhvr>
                                        <p:cTn id="1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0_restaurant_1">
      <a:dk1>
        <a:srgbClr val="2A2A2A"/>
      </a:dk1>
      <a:lt1>
        <a:srgbClr val="F8F8F8"/>
      </a:lt1>
      <a:dk2>
        <a:srgbClr val="292929"/>
      </a:dk2>
      <a:lt2>
        <a:srgbClr val="FFFFFF"/>
      </a:lt2>
      <a:accent1>
        <a:srgbClr val="4D4D4D"/>
      </a:accent1>
      <a:accent2>
        <a:srgbClr val="93826D"/>
      </a:accent2>
      <a:accent3>
        <a:srgbClr val="565656"/>
      </a:accent3>
      <a:accent4>
        <a:srgbClr val="736555"/>
      </a:accent4>
      <a:accent5>
        <a:srgbClr val="656565"/>
      </a:accent5>
      <a:accent6>
        <a:srgbClr val="837461"/>
      </a:accent6>
      <a:hlink>
        <a:srgbClr val="75B5E4"/>
      </a:hlink>
      <a:folHlink>
        <a:srgbClr val="816FB5"/>
      </a:folHlink>
    </a:clrScheme>
    <a:fontScheme name="Custom 12">
      <a:majorFont>
        <a:latin typeface="Playfair Display Black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1072</TotalTime>
  <Words>202</Words>
  <Application>Microsoft Office PowerPoint</Application>
  <PresentationFormat>Widescreen</PresentationFormat>
  <Paragraphs>52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Lato</vt:lpstr>
      <vt:lpstr>Playfair Display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Creative Studios</dc:creator>
  <cp:lastModifiedBy>DHIN</cp:lastModifiedBy>
  <cp:revision>166</cp:revision>
  <dcterms:created xsi:type="dcterms:W3CDTF">2015-06-16T09:50:42Z</dcterms:created>
  <dcterms:modified xsi:type="dcterms:W3CDTF">2022-11-22T05:41:27Z</dcterms:modified>
</cp:coreProperties>
</file>